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Satan kare kabenhkowe bininj kore kubolkwarlahkenh kurorre rowk. Nawu Satan kabenngeybun bininj rowk nawu Birrigog, dja nawu Birrimagog bininj warridj. Wanjh kabenmirndemornname bu kabirriburrenkenh. Kaluk bininj nawu birridjalmirndewern duninjh yiman kunkayalanj rerrih manbu kahyo kore kurrula kukadjid nga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irrimekbe nawu Satan nuye bininj rowk nakka birrihni kubolkbubuyikabeh kore kurorre wanjh birrimornnamerrinj dja bindimarnebebmeng kore bedda birrihyoy nawu God nuye bininj dja kore kubolkkimuk manbu God kabolkmarnedjare duninjh. Dja makka kunak kumwarrhmeng kore heavenbeh wanjh benkukkinjeng dja mak birrikukruy rowk nawu Satan nuye bin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nahni Namarnde, nawu benkoweng, nakka wanjh birrikukburriweng kore kunak manbu sulphur dorrengh ruy, kore kabirridjarrkkukrung nawu mayh nawarreni duninjh dja mak nawu kahkurren prophet. Wanjh kumekbe kore kabirrihdjaldjakbekkankenh kore kumunun ngarre dja barnangarra ngarre bu munguyh dja munguyh.Nawu Birriwarlahkenh Rowk Bininj Nawu Birridoweng, Wanjh God Nungan KabendjadmeRevelation 20:11-1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ganang throne mankimukkenh dja mak mankukbele, dja nawu nakudji barndihbarndi kumekbe. Kondah kurorre rowk dja mak nawu kunngol makka djalkelerlobmerrinj nuye dja yakayakm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 ngabennang nawu birridowerrinj nawu birrikihkimukni dja mak birriyahwuyahwurdni, birrihmirnderri kore kumirrk ngarre manmekbe manbu throne. Wanjh djurra nawern dangmarrhmiwam. Mak nabadbuyika djurra warridj, nawu kabimbuyindi bu kabenyolyolme kore God kabendarrkidwon bininj, nakka mak dangmarrhmiwam. Wanjh nawu birridowerrinj bininj benhdjadmeng kore baleh birrihkurduyimi, kore baleh djurra benmarnebimbuyindi birrikurduyim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dda nawu birriwarlahkeng rowk nawu birridoweng bu birrikebngakmi kore kurrula, dja birrikukkolurrinj kanjdji kore kukku kuboburlhdjan, mak nawu birrikukkolurrinj kore kunbolk ngarre kundowikenh. Birriwern bininj rowk nawu birridi kore kundowikenh ngarre, wanjh birribebmeng bu kabendjadmeken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rre manbu kundowikenh dja mak kunmidj rowk, wanjh nungka benkukburriweng kore kunak manbu kahdjalrung munguyh. Maninjmanu kunak yiman kayime kurrula manbu manbirlukimukkenh duninjh. Mahni wanjh kundowikenh manbu ngarre bu yerrekah duninj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ngale bininj nawu minj kangeydi kore djurra nawu kayolyolme kore kundarrkidkenh, wanjh nakka kabikukburriwe kore kunak manbu manbirlukimukkenh duninj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leh Kakurduyimerran Bu Yerrekah?Revelation 20: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wanjh nganang angel kumhkolungi kore heavenbeh. Dja karrmi key nawu ngarre kudjorlok mankimuk kore kahre kanjdji duninjh. Dja mak nakimukkenh karrmi wirlmurrngrayek chain kore kubid nu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awu angel birrarrkidmey mayh nawu dragon, namekbe nayin nadjalkareni nawu namarnde duninjh Satan, dja bidjalkukdukkang bu kani mandjewk ngarre nakudji thous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ikukburriweng kore kanjdji duninjh, dja mak bimarnebolkdangbalhmeng, dja mak bimarnebaldangrayekwong. Kaluk nawu angel kunmekbe kurduyimeng ba namekbe Satan minj kabenyawoyhkowe bininj nawu kabirrini kurorre dja kaluk kayakwon manbu mandjewk ngarre nakudji thousand. Bu mandjewk ngarre kayakmen wanjh nawu angel kabibebke bu kawohni kunwohdedjungbungken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ganang thrones dja bininj birribarndi kumekbe nawu God benwong kundulkarre bu kabindidjadmekenh. Mak ngabenmalngnang bininj nawu birridoweng kore bininj nawu birriwarre bindikodjdjobkeng nawu bedda birrimulewani nuye Jesus dja mak kore God nuye kunwok. Mak bedda minj birrimarneboddangimeninj nuye nawu mayh nawarre, mak nawu idol nuye, dja mak minj birrikarrmeninj kunngey nawu mayh nawarre nuye kunngey kore kumilh dja kubid bedberre. Wanjh nakka birriyawoyhmalngmimbiminj bu kabirrihdjarrkwohrnankenh Christ dorrengh bu mandjewk ngarre nakudji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dda nawu birriyungkih bininj bu kaluk kabirriyawoyhmalngmimbimen nawu birridowerrinj. Kaluk birribuyika bininj nawu birridowerrinj minj kabirriyawoyhmalngdarrkidmen kaluk bu mandjewk ngarre thousand kayak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dda wanjh kabirrinjilngmak dja birriwernhmakni, nawu birriyungkihni nawu birriyawoyhmalngmimbiminj. Kaluk kundowikenh manbu yerrekahkenh, wanjh minj kabenbun, minj kabirriyawoyhmalngdowen. Kaluk birrimekbe bedda kabirriyimerran priests nuye nawu God dja mak nuye Christ. Mak kabirridjarrkwohrnan Christ dorrengh bu mandjewk ngarre thousand.Nawu Nawarre Duninjh Satan Kakukrung Munguyh MunguyhRevelation 20:7-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manmekbe mandjewk ngarre thousand kayakmen, wanjh Christ kabibawon nawu Satan kambebme kore karurrkkenhdibeh.]]></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2026-09-02T09:18:21Z</dcterms:created>
  <dcterms:modified xsi:type="dcterms:W3CDTF">2026-09-02T09:18:21Z</dcterms:modified>
  <dc:title>Bible.com.au: Revelation 20:1-15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