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nganyawoyhbengdayhkeng ngaye nawu John, bu yimeng, “Kuhni yibimbu nuye angel nawu kakan kore yiwarrudj bedberre nawu kabirrihni kore kabolkngeyyo Smyrna, ‘Namekbe nawu dingihdi bu kerrngehkenh duninjh, dja mak yerrekah kadjaldarrkid munguyh, nahni nawu doweng dja kumyawoyhmimbiminj, wanjh namekbe nawu kamulewarren, ka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burrbun bu kunrayek kahbebme ngudberre. Mak ngaburrbun bu ngudda yimankek ngurrimarladj, dja ngaleng djalmarneyime bu woybukkih ngudda ngurridjalkuken duninjh! Mak ngaburrbun bu yikahwi bininj ngundimarneyime bu ngundiwelengname kore kunwarrekenh. Bedda yimankek nawu kabirringeyburren Jews bininj, dja burrkyak, bedda minj woybukkih nawu bininj Jew. Bedda wanjh namarnde nawu Satan nuye bu kabirridjalmirndemornnamerren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lkkime bu kamre kunrayek dja wanjh ngurridjaldjakbekkan. Dja yuwn ngurrikele kore kumekbekenh. Ngaye marneyime ngudberre, nawu namarnde duninjh wanjh ngunkurrme yikahwi ngudberre kore prison bu ngunrohrokme ngudberre, wanjh ngurriwohdjakbekkan bu ten kundung kunbarnangarra. Dja ngurridjalkangewoybuknin, dja mak bu ngundibun ngurridowen kaluk ngaye wanjh malngmimbiwon ngudberre ba ngurrimalngmimbi munguy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ngudda ngurrikarrme kunkanem wanjh ngurridjalbekka kore baleh Namalngmakkaykenh kabenmarneyime nawu yiwarrudj bininj bedberre. Wanjh birrimekbe nawu kabirriyurrhke nakka wanjh minj kabirrire kore kubolkwarre bu minj kabirriyawoyhmalngdowenkenh.” ’ ”Jesus Benbengdayhkeng Bininj Nawu Yiwarrudj Bedberre Kore Kunred PergamumRevelation 2:12-1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yibimbu nuye angel nawu kakan kore nawu yiwarrudj bedberre nawu kabirrihni kore kabolkngeyyo Pergamum, ‘Namekbe nawu kahkarrme mandjawak nakimuk djurrmak duninjh, kaluk nakka djurrbokenh duninjh wanjh kuhni kay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ngabolkburrbun kore ngudda ngurrihni. Kaluk kumekbe kore namarnde nawu Satan kahni kore nungan kunred kabolkwohrnan. Dja ngudda ngurrihdjalkangewoybukni kore kandingeymulewani. Dja mak ngudda minj ngurrikeleniwirrinj bu ngaye kandiwoybukwong kore kunrayek bebmi ngudberre kumekbe kore kubolkkimuk nawu namarnde Satan kahdi. Kumekbe bolkyimi bu birribom nawu Antipas nawu nungka kangewoybukni, dja ngardduk kunwok weykahweyka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ngaye ngakarrme yikahwi kore bengdung ngudberre. Wanjh yikahwi ngudda ngurrihmunkekadjung bininj nawu Balaam nawu benbukkani bininj bu kunkareni. Kaluk nungka bibukkang nabuyika bininj nawu Balak bu benbalborledkeyi nawu Israel benkebmawahmeng kore kunwarre birriyimi bu manme birringuneng manbu birridjalwoni kore idols dja mak birridjirdmarreni daluk bininj bu kunwarre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warridj yikahwi ngudberre bininj kabirridjalkadjung kore nawu Nicolaitans kabindibukkabukkan be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wanjh ngurrikangeborledmen! Dja bu minj ngurrikangeborledme, wanjh kunukka ngamre ngarriburren birrimekbe nawu Nicolaitan bininj, mandjawak dorrengh ngardduk bu ngambebke kore kurrangbeh ngarddu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bedda kunkanem kabirrikarrme wanjh birribekka kore Namalngmakkaykenh kabenmarneyime nawu yiwarrudj bedberre. Wanjh birrimekbe nawu kabirriyurrhke kore ngayekenh, nakka ngabenwon manbu manwarlkkaykenh manme manbu manna. Dja mak ngabenbebbehwon manwarddebele duninjh manbu manngeykerrnge duninjh kore kabebbehngeybimbuyindi. Minj nangale mak kangeyburrbun, dja nakka nadjalkudji kaburrbun nawu kangeymang.” ’ ”Jesus Benbengdayhkeng Bininj Nawu Yiwarrudj Bedberre Kore Kunred ThyatiraRevelation 2:18-2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engdayhkeng Bininj Nawu Yiwarrudj Bedberre Kore Kunred EphesusRevelation 2: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 Jesus nganyawoyhbengdayhkeng, yimeng, “Kuhni yibimbu nuye angel kakan kore nawu yiwarrudj bedberre kabirrihni kore kabolkngeyyo Thyatira, ‘Nawu Beywurd nuye God, nawu kunmim nuye yiman kayime kunak kahrung, dja kore kurrenge nuye nakka yiman wirlmurrng nawu bronze bu kahbame duninjh, wanjh nakka kuhni kay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ngaburrbun kore ngudda ngurrihkurduyime mak ngaburrbun bu ngudda kandimarnedjare dja kandidjalwoybukwon, dja mak ngaburrbun kore kandiwernhmarnedurrkmirri, dja mak minj ngurringudjyawarren. Dja ngadjalburrbun bu ngaye ngurrikurduyime kunwern bolkkimekenh, bu ngurriyurrhkeng kore ngurridedjingmey bu kerrngehkenh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gahkarrme kunwarre ngudberre ngalmekbekenh daluk Jezebel ngalbu ngalwarre. Ngalbu kahmarnburren yimankek ngaleng prophet. Ngalka wanjh bendjalbengwarrewong nawu ngaye ngandihmarnedurrkmirri ba bu birridjirdmarreni bininj dja daluk, dja mak bu birringuni manme manbu birrihwoni nawu idols bedberre. Njalekenh ngurribawon bu kuhni kakurduyime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ye ngadjalbawong ba warnyakmulewarremeninj kore kunwarre kurduhkurduyimi, dja ngaleng minj kadjare bu kabawon manbu kunwa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nukka wanjh ngaye ngakukburriwe kore kubolkwarre duninjh. Mak birrimekbe warridj nawu birrihdjarrkkurduyimi kunwarre ngaleng dorrengh, wanjh nakka kabirriwernhdjarrkdjakbekkan kunkimuk duninjh. Dja bonj, bu ngaleng kabirrimunkebawon kore kunwarre kabenhbukkan, wanjh kunukka minj ngabenmarnekurduyime kumek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ngabenbun nawu ngaleng kabirrihmunkekadjung. Wanjh birriwern bininj nawu yiwarrudj bedberre ba kabirriburrbun rowk bu ngaye ngadjalkudji nawu ngabenkangeburrbun dja mak ngabenmayaliburrbun bininj nawern, dja ngaye bebbehkarremulewan ngudberre rowk kore baleh yarrkka ngurrikurduyim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gudda ngurrimirndebuyika nawu ngurrihni kore kunbolk Thyatira minj ngurrikadjuyi kore benhbukkani birribuyika bininj, dja ngudda minj mak ngurriborlhmeninj mahni kunwok manbu kabirringeybun manwarlkkaykenh manbu namarnde nawu Satan nuye mankarredulmuk. Mah wanjh, minj mak ngabalyawoyhkurrme kunwern ngudberre, bu wardi kunukka ngundulmukwon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ngurridjalwernhkarrmen wernkih manbu kunmakkenh bukkang ngudberre kaluk ngaye ngam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bininj nawu kabirrihyurrhke bu ngayekenh, dja mak kakurduyime kore ngaye ngadjare kore kayiburnbunkenh rowk, wanjh ngakurrme bu kabindimarnewohrnan kundulkarre dorrengh kore bininj nawu birriwarlahkenh row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birrimekbe bininj wanjh kabirriwohrnan rowk kore birribuyika bininj bedberre, bu djal kunrayek duninjh. Dja mak kabindidjalkukburriwe yiman plate rerrih dja wanjh kabindidjalbakabakme. [Psalm 2:9] Mahni mandjalkudjiwi kundulkarre kore nganwong nawu Kornkumo ngarddu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nganbengdayhkeng, yimeng, “Nahni yibimbu nahni nawu angel nuye, nawu kakan bu kabenwon bininj nawu yiwarrudj bedberre kabirrihni kore kabolkngeyyo Ephesus, ‘Namekbe nawu kahkarrme seven mankokkarrng kore kubidkun nuye, wanjh nakka kahre kore seven gold lampstands kahdi, kaluk kuhni bu kayime ngu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warridj ngadjalwon nahni bininj manbu mankokkarrng kamhdjalbame bu kamhkabel kam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rriwern nawu kabirrikarrme kunkanem wanjh birribekka bu baleh Namalngmakkaykenh nungan kabenmarneyime nawu yiwarrudj bedberre.” ’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burrbun kore ngudda ngurrihkurduyime, dja mak kore ngurrihmarnedurrkmirri bu kunkimuk, dja minj ngurribawon kore kunmakkenh ngurrihre. Dja mak ngaye burrbun ngudberre bu minj ngurrbenwokmarrkmang kunwok bedberre nawu birriwarre bininj. Dja mak ngurrbenrohrokmen birrimekbe nawu kabirrihyime yimankek bedda apostles duninjh, dja ngurrburrbun bu bedda wanjh kabirrihkurrekur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ngurrihdjallay kore yimankek kunrayek bebmi ngudberre bu ngayekenh kunngey ngardduk, dja minj ngurrimarrkbaworrimen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leng, kuhni djalwohbengdung ngudberre; ngudda minj kandidjalmarnedjare yiman bu kerrngehkenh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urriburrbu kore kerrngehkenh ngurrihrey kunmak rowk dja kunukka yerre bu kunwarre ngurriyimeng. Dja wanjh ngurrikangeborledmen dja mak ngurridurnde kore kerrngehkenh kunmakni rowk ngurrihrey. Dja bu minj ngudda ngurrikangeborledme, kunukka wanjh ngaye ngamre dja ngamang ngakan nawu lampstand ngu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leng kunkudji kore kunmak ngurrikurduyime. Ngudda ngurrbenwidnan bininj nawu Nicolaitans kore kunwarre kabirrihkurduyime, yiman ngaye mak ngabenwidnan rerri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ngudda ngurrikarrme kunkanem, wanjh ngurridjalbekka kore baleh nawu Namalngmakkaykenh nungan kabenmarneyime bininj nawu yiwarrudj bedberre. Bininj nawu kabirriyurrhke kore ngayekenh kore kunwarre ngarre, wanjh ngabenbawon bu kabirringun manme manbu kabenmalngmimbiwon. Kaluk mahni manbarnem wanjh kundulkbeh makka manbu karrudjindi kore God nuye kubolkmakkaykenh.” ’ ”Jesus Benbengdayhkeng Bininj Nawu Yiwarrudj Bedberre Kore Kunred SmyrnaRevelation 2:8-11]]></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2026-07-17T02:04:53Z</dcterms:created>
  <dcterms:modified xsi:type="dcterms:W3CDTF">2026-07-17T02:04:53Z</dcterms:modified>
  <dc:title>Bible.com.au: Revelation 2:1-29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