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2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nungka bidjalwong kunmadj nawu nadjalmak manburrba manbu linen nawu kamadjbame dja madjbele duninjh, ba bu ngaleng kabimarnedjongburren.” Kaluk nawu namadjmak linen manburrba, makka kamenmenyime kore njalehnjale kore kunmak birrikurduyimeng nawu God nuye bin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wu angel nganyawoyhmarneyimeng, “Kuhni yibimbu rowk, ‘Kabirrinjilngmak nawu bininj bu Lamb kabenkimang bu kabirringimerren dja mak manme kabirridjarrkngun kore mulil kabenemarrenkenh, nawu Lamb dja daluk nuye!’ ” Wanjh nawu angel yawoyhyimeng, “Mahni makka manwoybuk duninjh kunwok nuy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kuhni ngabekkang, wanjh ngamankang kore kurrenge nuye angel bu ngaboddanginj, dja nungka nganmarneyimeng, “Yuwn ngaye kanmarneboddan! Ngaye nakka ngahdjaldurrkmirri nuye, yiman ngudda dja mak nawu ngurridangerrinj nawu ngurrihwernhkarrme kunwok manwoybuk nuye Jesus. Mah, God yidjalmarnebodda, dja mak bu ngurrimulewa manbu Jesus nuye kunwok manwoybuk, dja wanjh Namalngmakkaykenh kerrngehkenh benyingkihwong nawu birriyungkihni prophet warridj.”Nakudji Bininj Nawu Morneni Djarrang Nawu KukbeleniRevelation 19:11-2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ganang heaven dangmarrhmiwam, dja kore kumirrk ngardduk nakka djarrang dingihdi nawu kukbeleni. Dja bininj nawu barndihbarndi kore djarrang, nungka nawu ngeyyoy, “Nawu nadjalkangewoybuk”, dja warridj ngeyyoy, “Nawu nadjalwoybuk duninjh”. Nungka wanjh kabendjadme bininj rowk kore mandjad duninjh dja mak kabenbun nawu birriwarre bin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ore kumim nuye makka yiman kunak kahrung dja kore kukodj makka kakodjongbuyindi nawern nawu crowns. Mak kunngey nuye kangeybimbuyindi kore nungka, kaluk minj nangale mak kaburrbun dja nungka nadjalkudji kadjalburrb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ungka djongbuyindi nawu madjkuyeng kunmadj nawu kunkurlba dorrengh djuhmi, dja mak nahni bininj kangeyyo “Kunwok nuye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wu army kabirrihni heaven, nawu God nuye djuram rowk, bedda wanjh birrimunkekadjungi nahni bininj nawu nungka mornemorneni kukbele djarrang. Bu bedda warridj birribebbehbarndi nawu birrikukbele djarrang, dja mak birridjongbuyindi namakkaykenh linen, nawu madjbami dja nawu madjbelebami duninj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kore kurrangbeh nuye namekbe bininj nakka bebmi manbu mandjawak sword nawu djurrmak duninjh, nawu kakarrme ba kabenbun bininj nawu birriredbubuyika rowk. Kaluk nungka kabenmarnewohrnan bedberre yiman nungka kakarrme kundulk wirlmurrngrayek iron dorrengh. Nungka kabenbun bininj yiman bininj kadjuburlhme manbu grapes kore manbu winepress. Nungka kakurduyime kore kunkangeyid nuye God nawu Nawernhdulkarrekimuk Duninj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kore nawu kahdjongbuyindi, dja mak kore kunkarre kaddumkah nuye, makka kahngeybimbuyindi, “Nawu kabenmarnewohrnan kings rowk nawu kabirriwohrnan kore kurorre, dja mak kabenmarnewohrnan bininj rowk nawu bedda kabirriwohrnawohrnan kore kondah kuro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Wanjh nganang angel dingihdi kore kundung, dja kayhmeng wernkih duninjh bedberre mayhmayh nawu birrihrey kore kungol, “Ngurrimray ngurrimornnamerrimen kore mankimuk mulil manme nuye God. Ba bu ngurrbenkukngun bininj nawu kings, dja mak nawu birriwohrnani kore armies, dja mak nawu birrikihkimuk bininj. Dja mak ngurrbenkukngun nawu djarrang dja mak nawu bininj bindihmornekani, dja mak kunburrk bedberre bininj nawu minj kabirribongdi, dja mak nawu kabirrihdjalbongdi, dja mak bedda nawu minj birrikihkimuk, dja mak nawu birrikihkimuk bininj warrid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rriwern Duninjh Nawu Kabirrihni Kore Heaven Kabirriburlume GodRevelation 19: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gabennang mayh nawu nawarre, dja nawu kings kabirriwohrnawohrnan kondah kurorre. Dja mak bininj nawu bedberre birrimirndedjalmornnamerrinj ba bu kabirriburren namekbe nawu bininj kahbarndi kore djarrang nawu kukbele, dja mak nuye nawu binihbi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ahni nawu mayh nawarre dja mak prophetni nawu kakurrehkurren, wanjh Jesus nuye bininj bindidarrkidmey. Kaluk namekbe prophet bimarnedurrkmirri nawu nawarre duninjh mayh, bu kurduyimi kundulkarre dorrengh bu benkangebarrhkeyi bininj, dja mak benhkoweyi bininj nawu birrikarrmi mark nuye mayh nawu nawarre, dja nawu birriboddangeni nuye idol. Wanjh bonj, nahni bokenh wanjh bindidarrkidkukburriweng kore kunak mankimuk duninjh, manbu kahdjalrung munguyh kaluk sulphur dorren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nawu army bedda benewong, nakka nawu barndihbarndi kore djarrang nawu kukbele, wanjh benbom rowk mandjawak dorrengh nawu kumbebmi kore kurrangbeh nuye. Kaluk mayhmayh kore kunngolbeh birrimkolurrinj, wanjh bindikuknguneng bu birriworrkm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hni yakminj rowk, wanjh ngabekkang yiman bininj birrimirndewern duninjh kore heaven bu birrikayhmi, dja birriyimi, “Hallelujah! God ngadberre wanjh nadjalkudji nawu Nadjalmakkaykenh Duninjh, dja mak Narrulkarrekimuk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ungka kandjadme makka manwoybuk dja mandjad duninjh! Nungka bidjadmeng dja bidjalwarrewam ngalmekbe ngawarre duninjh daluk ngalbu benbengwarrewong birriwarlahkenh bininj rowk kore kurorre, wanjh birridjalwarreminj duninjh. Nungka bibom bu benkarremulewam bedberre nawu birrihmarnedurrkmirri nuye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ininj kore heaven birrihni birriyawoyhkayhmeng, bu birriyimeng, “Hallelujah! Ngalmekbe daluk kahrung, wanjh kundolng ngarre makka kayahme munguyh dja munguy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birrimekbe nawu bininj twenty-four dabborrabbolk dja mak nawu kunkarrngbakmeng mayh nawu kabirridarrkidmimbi, birrimarneboddangerrinj kanjdji nuye God nawu kahni kore throne dja mak birriburluburlumi. Kaluk bedda birriyimi, “Wanjh bonj! Hallelu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mwokdanj kore yerrkayerrkani throne nuye yimeng, “Ngurridjalwernhburlumen kadberre God, nawu ngudda ngurrihmarnedurrkmirri dja mak nawu ngurridjareni ngurriwokmarrkmang, ngudda nawu ngurriyahyahwurd dja mak ngudda nawu ngurrikihkimu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gabekkang yiman bininj birrimirndewern birrihkayhmi wernkih duninjh, bu wokyiyimi yiman kukku manbu kumbowarrhmi, dja mak wokyiyimi yiman namarrkon bu ngurdulmi. Wanjh birriyimi, “Hallelujah! God nawu kadberre nawu Narrulkarrekimuk Duninjh dja mak Kawohrnan row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arrimarrmarrnin dja karrinjilngmaknin mak karrimulewan bu God namakkaykenh dja narrulkarrekimuk duninjh. Nawu Lamb bu yiman kabenemarren ngalbu daluk ngokko kumwam, dja ngalmekbe ngalbininjkobeng nuye wanjh biyingkihmarnemarnburrinj nungka nuy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2026-06-22T08:20:05Z</dcterms:created>
  <dcterms:modified xsi:type="dcterms:W3CDTF">2026-06-22T08:20:05Z</dcterms:modified>
  <dc:title>Bible.com.au: Revelation 19:1-21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