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kumekbekenh kunu kundjak kamre ngalengngarre bu kunbarnangarrakudji, kaluk kundowikenh mak kambebme, dja mak kore kanalkbunkenh, dja mak kundjalkimuk duninjh bu kahmarrwedowen bu manme kayakmen kunmekbe. Wanjh kunak manbirlidulmuk kabidjalkukyakwon. Kaluk God nawu Kawohrnan Rowk nawu nungka kabidjadme, nakka wernhdulkarrekimuk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ninj nawu kings kondah kurorrebeh, nawu kunwarre birridjarrkkurduyimi kore ngaleng dorrengh, dja birriyikadjurreni nawu namakmak ngarre, wanjh nakka kaluk kabirrinan kundolng kamdjalbebmerren kore kahbolkrung ngalengngarre, wanjh kabirrimarnenalkbun dja kabirrinjilngwarremen bu kabirrinan karrow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irrimekbe bininj wanjh kabirriwernhkelemen bu kabirrinan kadjakbekkankenh wanjh djarreh kabirrimdjaldangen dja kabirrikayhme, ‘Kawarre! Kawarre ngudda ke, ngudda nawu yidjalbolkkimuk, dja mak yirrulkarrekimuk kunred manbu Babylon, wanjh bolkkime bu nakudji hour ke bu yidjalyakme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nawu bininj rowk nawu kabirriweykan kunwern nawu kondah kurorre kabirrihni, nakka kaluk kabirrinalkbun dja kabirrinjilngwarremen bu ngalengkenh, dja bolkkime minj nangale mak kabayahme bedberre kore yehyeng nawu kabirrimkan kore kabbalab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dda birrikarrmi nadjalwern njalehnjale nawu birrimkang kore kabbala, nawu gold, silver, jewels, pearls, namakmak kunmadj, dja mak manburrba, silk, nawu karlba manburrba meleyimi. Dja mandulkbubuyika kundulk manbu manmanjmakni. Dja mak nabubuyika kore birrimarnbuni ivorybeh dja manmakmak kundulk, dja wirlmurrng dorrengh manbu bronze dja iron, dja mak kunwardde manbu mar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birrikarrmi manbu manmekenh, yiman cinnamon dja spice. Dja mak mankalkkidmanjmak, dja myrrh dja frankincense. Dja mak birrimkang manbu wine, dja mankalkkid manbu oliveskenh, dja manmak kandidjawa dja mak manbu wheat. Dja mak birrikarrmi bulikki, sheep, djarrang dja wirlbarra manbu wheel bokenh karrmi. Bedda warridj bindikarrmi bininj nawu bindibongkarrmi ba bu kabindihkukweykankenh kore birribuyika bi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rrimekbe bininj nawu kabirriweykaweykan wanjh kabirriyime, “Ngudda kunred Babylon, nawu namakmak yihdjareni munguyh nakka wanjh wam rowk dja yidjalbarlanhmayi rowk. Nawu ngunkukenwoni nakka wanjh yakayakminj rowk. Minj ngudda mak minj yiyawoyhma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rrimekbe bininj nawu birriweykaweykani namekbe yehyeng rowk, dja mak nawu birrimarnekukenworreni bu ngalengkenh, wanjh bedda birriwernhkeleminj bu birrinang ngaleng djakbekkabekkani, wanjh bedda birrimarnedangen djarrehkah. Kaluk kabirrimarnenalkbun dja kabirrimarnenjilngwarremen bu ngaleng dow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dda wanjh kabirrikayhme, “Kadjalwarre! Kadjalwarre ngarre manmekbe kubolkkimuk! Ngaleng djongbuyindi namak manburrba, nawu purple dja karlba duninjh manburrba. Mak kukbami gold dorrengh, dja mak namakmak nawu jewels, dja mak pearls dorren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olkbularrbuyindanj rowk bu kundjalburrikudji! Naninjnanu namakmak kore bibalkukenwoni wanjh warreminj rowk!” Birriwern bininj rowk nawu birriwohrnani ngarre kabbala kore kurrula, dja nawu birridjalwohrewohrey kore kabbal, dja nawu birridurrkmirri kore kabbala, dja mak nawu birrikukmarnbuni kunwardde kore birrireyi kurrula, wanjh bedda rowk kabirridangen djarreh kore kunred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ore Manrurrkwern Kabolkngeyyo Kunred Babylon RurrkbakabakmerrinjRevelation 18:1-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kabirrinang kundolng kore kahrung, wanjh wernkih kabirrikayhme bu kabirriyime, “Baleh kunbolkbuyika benebebbehbolkrohrokniwirrinj yiman mahni kubolkkimuk kunred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manbu kundjulng kabirrikodjdudjerren dja kabirrikayhme, kore kunmimnalk dorrengh dja kunnjilngwarre dorrengh, bu kabirriyime, “Kawarre! Kadjalwarre ngarre mahni kubolkkimuk kunred Babylon! Birriwern rowk nawu birrikarrmi kabbala kore kurrula, wanjh birrikukenworreni kore ngalengngarre. Dja bolkkime wanjh bolkwarreminj duninjh bu kundjalmekbe rerri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ngurrinjilngmaknin bu kuninjkunukenh, ngudda nawu ngurrihni kore heaven! Ngurrinjilngmaknin, nawu God nuye bininj, dja nawu apostle dja mak prophets nuye! God wanjh bidjadmeng dja biwarrewam bu kunmekbekenh ngaleng ngunmarnekurduyimeng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dulkarrekimuk angel mey manwarddekimuk, yiman manwarddekimuk manbu kabirrimimdjubulhmekenh manbu manmim, dja nakka wanjh burriweng kore kurrula. Dja yimeng, “Kunmekbe rerrih bu Babylon bu kayimerran wanjh minj bininj kabirriyawoyhngal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ninj rowk kabirringurdme rowk kore harps kabirrihdirri kore kunred Babylon, mak nawu kabirridirri nabubuyika instruments, yiman flutes dja trumpets. Nakka minj kayawoyhwokbebme, dja minj kabirriyawoyhbekkan kore ngudda kunred Babylon. Dja mak bininj rowk nawu kunbubuyika kore kabirrihdurrkmirri, wanjh kabirridjalngurdme, minj mak kabirriyawoyhdurrkmirri kore ngudda ke. Dja mak minj nangale bininj kabirriyawoyhbekkan kore bininj nawu kabirridjubulhme kore manwarddekimuk manbalab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dda nawu kunred Babylon. Lamp manbu kore kabirriwurlhke minj kahyawoyhbolkwolkan kore ngudda ke. Nangale mak minj kabirriyawoyhmarren bininj dja daluk kore ngudda. Bininj nawu ngudda ke nawu birriweykaweykani, nakka birringeykihkimukni bininj, dja bu bolkkime burrkyak! Ngudda wanjh yibendjalkoweyi nawu bininj kunredbubuyikabeh manbu mankurdangkenh 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dda wanjh yibenbuni nawu God nuye prophets dja nawu God nuyeni bininj, dja mak birriwern rowk nawu birridowerrinj kore bindihbuni kondah kuro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yerre bu kuhni ngahnani rowk, wanjh nganang nabadbuyika angel kumhkolungi kore heavenbeh. Kaluk wernhdulkarrekimukni, dja manbu kunmakmak nuye nakka wernhbolkwolkani kore kuro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dahdarrhmeng bu kundulkarre dorrengh nuye, yimeng, “Bolkwarrehwarreminj kore kubolkkimukkenh kunred Babylon! Kaluk wanjh yimerranj kunred bedberre nawu namarndehmarnde bedberre dja mak kore kabirrihdi nawu birridjalmalngwarre duninjh, dja mak nawu birriwarre mayhmayh, dja nawu mayh nawern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ninj rowk nawu birrihni kubolkbubuyika rowk wanjh bedda birriraworrinj ngalmekbe daluk ngalwarre, dja kunwarre birrihdjarrkkurduyimi, yiman bedda birridjarrkworromkani. Birriwern kings warridj, nawu kurorre kabirridjalwohrnan, wanjh kunwarre birrihyimi ngaleng dorrengh. Dja bininj nawu kabirriweykan nawu njalehnjale kore kurorrebeh, nakka birrikukenminj kore ngalengngarre kundjalwern kore bayahmeng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gabekkang nabuyika kumwokdanj kore heavenbeh yimeng; “Nawu binihbininj ngardduk! Ngurrimbebmerrimen kore kumekbe kunred ba kunukka minj ngurriraworren kore kunwarre kabirrihyime, mak kunukka minj ngurrimang manbu kundjak kamre bedberre birrimekbe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nbu kunwarre ngalengngarre makka wernmerrinj yiman kungol kawernmerren duninjh yiman kayime kaddum kore kungol ngarre, dja God minj bimarnebengmidjdayinj kunwarre ngalengngarre kore kurduyim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lmekbe ngalbu ngaldjalwarre daluk wanjh ngunwarrewong ngudberre ngurridjalwern. Mah, ngurrikarremulewa bokenhkah kore ngunmarnekurduyimeng. Ngurrimarnebomarnbu wine ngalengngarre ba bu kabongun, manbu manwernhbobang duninjh, kayurrhke rowk manbu benmarnbom birribuyika bininj bu birribongun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hli daluk djalkukenworreni dja namakmak ngalengman worreni bu karrmi rowk. Wanjh bolkkime ngurriwo kundjak dja kunnjilngwarre dorrengh. Ngaleng mak kamarneyimerren, ‘Ngaye nawu ngahdjalkimuk queen dja mak ngawohrnan duninjh! Ngaye minj ngamarrkdjukun, dja yuwn bu mak ngamarnenalkbun bininj nawu karrowen ngardduk.’]]></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2026-06-25T12:44:49Z</dcterms:created>
  <dcterms:modified xsi:type="dcterms:W3CDTF">2026-06-25T12:44:49Z</dcterms:modified>
  <dc:title>Bible.com.au: Revelation 18:1-24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