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mekbe mayh nawarre nawu yinang korroko, nakka bu kerrngehkenhni nungka darrkidni, dja bolkkime minj karrarrkid. Dja kaluk kambebme kore kudjorlok kanjdji kurorre wanjh kare bu kadjalyakmen munguyh. Mak bininj nawu kumekbe kabirrihni kore kurorre wanjh bedda kabirrikangebarrhme bu kabirrinan nahni nawu mayh nawarre duninjh, dja nungka darrkidni bu kerrngehkenh, dja mak minj nungka karrarrkid, dja kaluk yerrekah kamyawoyhdarrkiddurndeng. Kaluk birrimekbe bininj nawu minj kabirringeybimbuyindi kore djurra nawu kabenngeykarrme bininj nawu kabirrimimbi munguyhkenh bu kerrngehkenh duninjh minj bolkmarnbuyindanj kondah kuro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gurrimayaliwernnin ba bu kuhni wanjh yidjalburrbun. Nawu seven kunkodj kore nawu mayh nuye, namekbe yiman kayime wanjh seven mandulum kore ngalmekbe daluk kahbarnd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 kamenyime nakka warridj seven kings nawu kabirrihwohrnawohrnankenh. Nawu kunbidkukudji nakka wanjh ngokko bindibom, nakudji nawu kadjaldarrkid, dja nabadbuyika, nakka wanjh minj kumbangmerawinj. Dja bu kamre, nakka kadjalwohni kundedjdjumbung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 namekbe mayh nawarre nawu darrkidni bu kerrngehkenhni, dja bolkkime wanjh minj kadjaldarrkidmimbi, wanjh nakka nabadbuyika king nawu kahmarnbun eight. Nungka kabirriraworren nawu birriyungkihni seven kings, dja nungka mak kare bu kadjalyak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 nawu ten kunkanemdulk yinang makka kamenyime bininj nawu ten kings, nawu minj birribangmededjingmayi bu kabirriwohrnankenh, dja kaluk bedda kabirrimang manbu kundulkarre bu kabirridjarrkwohrnan nawu mayh nawarre dorrengh bu nakudji h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rrimekbe ten kings bedda kabirridjaldjare bu kundjalkudji, kaluk bu bedda kabirriwon manbu kundulkarre bedberre kore nawu mayh nawa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edda kabirridjaldjare kabirribun nawu Lamb. Nawu nungka Kawohrnan Rowk nawu bedberre kabirrihwohrnawohrnan dja nungka nawu king duninjh, dja mak kawohrnan bedberre nawu birribubuyika kings rowk bedberre. Wanjh Lamb dja nawu bininj rowk nuye dorrengh wanjh bedda kabirridjarrkwinhme, nahni nawu Lamb nungka benkayhmeng kore bendjarrngbom nawu kabirridjalkadjung munguy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u kuhni yimeng, wanjh nawu angel nganyawoyhmarneyimeng, “Manbu mankabobubuyika manbu yibonang, kore ngalmekbe daluk ningihni, nakka wanjh bininj nawu birrimdolkkang nawu birridjalkulahbubuyika, dja mak nawu birrimirndebubuyika, dja mak nawu birriredbubuyika, dja mak nawu birridjenbubuyi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wu birrimekbe nawu bininj ten kings, dja mak mayh nawarre nawu yinang, nakka wanjh kabirrinjirrhmiwon ngalmekbe daluk ngalwarre. Bedda kaluk kabirriyimang rowk nawu njalehnjale kahkarrme dja kabirridjalbawon ngalmekbe daluk bu ngalkukworrhworr kahdi. Mak kabirridjalkanjngun ngalengngarre kunburrk manbu kunkanj, wanjh kabirribalkukkinje kore kunak karu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God benmarnbom nawu birrimekbe bininj nawu ten kings bu kabirridjare kabirrikurduyime kore nungka God kadjare! Kumekbekenh bedda birridjareni bu birriwong kundulkarre bedberre kore nawu nawarre mayh, ba bu nungka kadjalwohrnankenh bedberre, kaluk mak kore baleh God yingkihmulewani, wanjh woybukkenhdangin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lwarre Daluk Kamenyime Kunwarrekenh Kabenwarrewon BininjRevelation 17: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galmekbe ngalbu daluk yinang nakka wanjh ngarre kunbolkkimukkenh manbu kawohrnan bedberre kings nawu kabirriwohrnawohrnan kore kuro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akudji angel kore seven angels birrihdjarrkdi nawu bedda birrihkarrmi seven banikkin, kumwam nakudji kore ngaye dja nganmarneyimeng, “Yimray, dja bukkan kunred yiman kayime daluk ngalbu ngalwarre duninjh bu kabirribun ngalbu kahdi darnkih kore kukku mankabowern. Kaluk kunmekbe wanjh kahbolkyolyolme kunred kunkimuk R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wu kings kabirriwohrnawohrnan kore kurorre wanjh kunwarre birridjarrkyimi ngalmekbe daluk dorrengh. Mak birriwern bininj rowk nawu kurorre birrihni birribelbmerrinj ngahli daluk bu birridjarrkkurduyimi kunwarre. Wanjh mahni kunwarrekenh benmarnbom yiman birridjalworromka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awu Namalngmakkaykenh nganmarnbom bu namekbe angel nganmey dja nganwayhkeng djarreh kore kubolkdarleh. Wanjh kumekbe nganang ngalbu daluk barndihbarndi kore mayh nawu nakimuk yiman kukkarlbani duninjh. Kaluk ngeydingeydi kore kunkulah nuye namekbe mayh, wanjh kunwokwarre bimbuyindi manbu bimulewani God bu kunwarrekenh. Nahni mayh karrmi seven kunkodj dja mak ten kunkanemdul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galmekbe daluk djongbuyindi manburrba nawu purple dja mak kurlbakurlbah nawu kunmadj, dja djongbuyindi mak nawu gold nawernni duninjh, dja nabadbuyika namakmak jewels, dja mak pearls nawu djongbuyindi. Ngaleng mak karrmi gold banikkin kore kubid ngarre. Nawu banikkin dahkendi njalehnjale nawern nawu nawarrehwarre, dja mak kunwarrekenh ngalengnga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kore kunmilh ngarre makka ngeybimdi manbu kunwok kawarlkkayindi. Kaluk mahni manbu ngeybimbuyindi NGALMEKBE DALUK NGALWERNHKIMUKKENH NGALBU KANGEYYO BABYLON, NGALBU BENYAWMEY BIRRIDJALWARRE DALUK ROWK, DJA MAK MARNBOM KORE KUNWARREKENH NGARRE ROWK KORE KURO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gawohnang bu nganang ngalmekbe daluk bu worromkang kore ngaleng benkurlbabonguneng nawu God nuye bininj dja mak kunkurlba bedberre nawu birridowerrinj kore kunwoybukkenh birrihmulewani nuye Jesus. Bu nganang ngalmekbe daluk wanjh ngaye ngakangebarrhm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awu angel nganmarneyimeng “Njalekenh ngudda yihkangebarrhme? Dja ngaye bengdayhke manbu kahwarlkkayindi ngaleng ngarre ngahli daluk dja mak mayh nawu kahmorneni nawu kahkarrme seven kunkodj dja mak ten kunkanemdulk.]]></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2026-07-17T02:05:03Z</dcterms:created>
  <dcterms:modified xsi:type="dcterms:W3CDTF">2026-07-17T02:05:03Z</dcterms:modified>
  <dc:title>Bible.com.au: Revelation 17:1-18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