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abadbuyika angel yakarrbom banikkin nuye kore kundung, mak nungka wong kundulkarre ba bu kabenkukkinje yiman manbu kunak karu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edda birriwernhkulahruy, dja birrimarneyimi kunwarre kore kunngey nuye God, nawu nungka munkeweyi manmekbe kundjak manbu benbuni. Dja bonj, bedda birridjalwarnyakni bu birrikangeborledmeninj dja mak birriburlumeninj kore kunmakmak nuy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buyika angel, nawu kunbidkudjikenh, yakarrbom nuye banikkin kore thronebeh nuye namekbe mayh nawu nawarre, bu kunkak benbarrkbom kumekbe kore bedda birrihni. Wanjh bininj birridjenbayerreni kore birridjakbekkabekka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bedda birriyimi kunwarre bu birridungi God nawu heaven kahni bu kunmekbekenh kore birrihkanjbabangni dja mak kunmok birrihkarrmi. Dja mak birridjalwarnyakminj bu birrikangeborledmeninj bu birribawoyinj kore kunwarre birrihkurduyim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badbuyika angel yakarrbom banikkin nuye kore mankabokimuk kabongeyyo Euphrates. Wanjh bokoluy dja wanjh marnburrinj yiman kayime manbolh bedberre kings nawu kabirriwohrnawohrnan bu kabirrimre kaluk nakka kabirrimdolkan koye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abennang birridanjbik nawu birrimalngwarre, birrikukyimi yiman kordborlbok. Birrimhbebmi kore kurrangbeh nuye dragon, dja kore kurrangbeh nawu nawarre mayh, dja mak kore kurrangbeh prophet nawu kahkurrekur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irrimekbe nawu birrimalngwarre duninjh, nakka kunmalng bedberre nawu namarnde, dja kabirridjalkarrme kundulkarre bu kabirrikurduyime kunkimuk ba bu bininj kabirrikangebarrhme. Mak bedda kabirrire kore kubolkwarlahkenh kurorre wanjh kabindikimang kings nawu kabirrihwohrnawohrnan ba kabirriburren kore kunbarnangarra God nuye nawu Wernhdulkarrekim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yimeng, “Wanjh kandibekka! Ngaye ngamre yiman bininj nawu dedjdjorlkwern nawu kamre manmolk bu kadjirdmang! Kabirrinjilngmak nawu kabirrilorrhmiyo dja mak nawu kabirrihdarnhmadjkarrme kunmadj, manbu kabirridjongburren namekbe kunmadj ba bu minj mak kabindiyemikan bu kabirrire kore kurobbe birrikuklar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wu birrimalngwarre duninjh bindimornnameng birrimekbe kings kore kabolkngeyyo kunred Armageddon, kaluk makka kunwok ngarre Hebre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awu nayerre angel yakarrbom banikkin nuye kore kungol. Kaluk wokkimukkenhni wokdanj kore temple, kaluk kore throne, yimeng, “Bonj, wanjh djal burnbom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nikkin Manbu Kunkangeyidkenh Barlmeng Nuye GodRevelation 16: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mekbe namarrkon mayhkeyi, dja ngurdulmi, dja mak bolkrokani wernkih duninjh, manbu korroko minj bolkrokayi bu kore kerrngehkenh duninjh bininj nawu birrihni kondah kurorre. Makka wanjh manwernhkimukkenh bu bolkrokaroka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 kore kubolkkimuk Babylon, makka danjbik marnburrinj bolkdjalkmiwam, dja mahni kubolkkimukkenh kore kubolkbubuyika wanjh djal rurrkwarrawarrhmeng rowk kunmekbe. Wanjh God burrbom kore kunwarrekenh birrihyimi nawu birrimekbe bininj birrihni kore kunred Babylon, wanjh kunmekbekenh nungka yiman kayime bendjalbowong nawu banikkin borlbarlmiyindi nungka nuye kunyid mankimuk duninjh, wanjh bolkbularrbom manmekbe kunred bedberre nuye kunkangey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 manyunkurr manwern makka wanawam, dja manbu manwarddekimuk makka djalwarddeyakm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k mankihkimuk manyirrkerrk manbu yiman kayime kunwardde kaluk birrirohrokmeng forty kilos, warrawarrhmerrinj kaddumbeh kore bininj birrihni. Wanjh bedda birridungi God dja birrimarneyimi kunwarre bu kunmekbekenh manbu benmarnemunkeweng bedberre, dja mak manmekbekenh bendjalbom nawu bininj rowk benwarrehwarrew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gabekkang kumwokdanginj kore temple wernkih duninjh bu yimeng bedberre nawu seven angels, “Ngurriray dja ngurriyakarrbu namekbe seven banikkin nawu God nuye kunkangeyid kore kuro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awu nayungkih angel wam dja yakarrbom nawu banikkin nuye kore kurorre ngarre, dja wanjh birriwern bininj birrikukmokwernminj. Kaluk birrikulahwarreminj dja warridj birridjakbekkani. Birrimekbe bininj wanjh nawu birringeykarrmi nawu nawarre mayh nuye, dja warridj birrimarneboddangeni nawu idol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abuyika angel wam dja yakarrbom nuye banikkin kore kurrula, dja wanjh bokurlbaminj kunkurlba duninjh. Kaluk boyimerranj yiman kunkurlba nuye bininj nawu doweng. Wanjh yehyeng rowk nawu darrkiddi kore kurrula yongohyoy, wanjh nakka dowerrinj row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abadbuyika angel yakarrbom nawu banikkin nuye kore mankabohkabo dja mak kukku kore njilhmi kahyo, wanjh bokurlbaminj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abekkang angel nawu kore kawohrnan ngarre kukku bu yimeng, “Nawu Yikukdjamun duninjh, ngudda nawu yihdjaldi kore kerrngebeh dja mak yidjaldi munguyh. Ngudda wanjh djal mandjad kore yibendjadme nawu bininj rowk. Ngudda wanjh kunmak yiyimeng kore yibendjadmeng nawu birrimekbe bi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dda bindihbuni nawu kore birrihdurrkmirri ke dja mak nawu prophets ke. Wanjh bolkkime yikurduyime djal mandjad bu yibenbowon kunkurlba ba kabindikurlbabongun manbu kunmekbekenh kunu kunwarre be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ore altar nakka ngabekkang kumwokdanginj yimeng, “Yoh, ngudda God, dja mak yidjalwohrnan rowk, ngudda nawu yirrulkarrekimuk duninjh. Ngudda yibendjadme kunwoybuk dja mandjad duninjh!”]]></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2026-07-17T02:05:29Z</dcterms:created>
  <dcterms:modified xsi:type="dcterms:W3CDTF">2026-07-17T02:05:29Z</dcterms:modified>
  <dc:title>Bible.com.au: Revelation 16:1-21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