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kore temple makka dolngbarlmeng kore manbu kunmakmak dja mak kundulkarre nuye God, dja minj nangale mak ngimeninj kore temple dja ngaleng bu kadjalyakmen manbu seven kundjakkenh nawu seven angels birrika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Nuye Manbu KunkangeyidRevelation 15: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nganang kaddum kore heaven, bu kunmakkaykenh kurduyimerranj ba bu ngad kanbukkabukkan. Nawu seven angels birrihni, nawu birrihkarrmi seven kundjakkenh manbu manyerre duninjh. Kaluk bu God kamunkewe mahni kundjak rowk, wanjh minj kayawoyhyiddung bu yerrek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nganang kurrula yiman kayime glass, kaluk rawoyindanj kunak dorrengh, dja bininj birrihdi kore kukadjid ngarre. Kaluk birrimekbe nawu birribom mayh nawarre, dja nawu idol nuye, dja mak birribom number manbu kore kunngey nuye. Mak birrikarrmi kore God nungan benwong manbu har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birrihwayinidanginj mankarrebokenh. Mankudji manbu Moses nuye nawu bimarnedurrkmirri God, dja manbuyika manbu Lamb nuyeni. Wanjh birriyimi, “God, ngudda nawu yidjalwohrnan rowk, dja yiwernhdulkarrekimuk duninjh! Ngudda yidjalkurduyime kunwernhkimuk dja kundjalwernhmakkaykenh duninjh! Ngudda yidjalkurduyime kore kunwoybuk dorrengh, dja mak mandjad duninjh! Kaluk ngudda yidjalwernhwohrnan rowk bu munguyh munguyh, minj kadjobme 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ninj rowk ngundikengehme ngudda, dja mak ngundingeyburlume! Dja ngudda yidjalkudji nawu yidjalwernhkukdjamunkenh. Birriwarlahkenh bininj kore kubolkbubuyika rowk, wanjh kabirrimre kumirrk ke, ba bu bedda ngundimarneboddan. Dja mak yibenbukkabukkang kore djal mandjad duninjh yikurduy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rre wanjh, nganang kaddum kore heaven dabburlin nawu birrimarnbom yiman temple yerreh kore God kahdjalmulewarren, wanjh dangmarrhmiwam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seven angels birrimhkani seven kundjak birrimyibebmeng kore dabburlinbeh. Mak birridjongbuyindi manmadjmak nawu nakuyengkenh dja madjbami warridj. Kaluk bedda birriberekalkdukkayindi nawu manburrba manbu yiman gold kunmad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kudji kore kunkarrngbakmengbeh nawu kabirridjarrkidmimbi, wanjh benwong nawu seven angels seven golden banikkin manbu barlmeng manbu kunkangeyid nuye nawu God, nawu kahdjaldarrkiddi munguyh munguyh.]]></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Revelation 15:1-8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