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2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abadbuyika angel bimunkekadjuy nawu nayungki dja wokdanj wernkih, yimeng, “Kore kunred kubolkkuken duninjh Babylon makka wanjh bolkwarreminj! Bolkwarreminj bu kunmekbekenh bininj nawu kumekbe birrihni nawu birriyimi kunwarre duninjh, dja wanjh bininj rowk kore birribolkbubuyika wanjh bindimunkekadjungi, dja birriyidjirdmarreni bininj dja daluk. Yiman kayime nawu Babylon bininj bindibowoni manbu manbang duninjh ba bu kabirrikodjmayah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nawu nabadbuyika angel benbenehmunkekadjungi nawu beneyungkih angel benedokmi wanjh wokdanginj wernkih duninjh, yimeng, “Nangale bininj nawu kabimarneboddan nawu mayh nawarre dja nuye idol, dja mak nawu kahkarrme bim nuye mark kore kumilh dja nuk kubid nu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kka bininj wanjh God kabihdung wernkih duninjh, kunkangeyid dorrengh nuye kore kundulkarre nuye warridj. Dja mak namekbe nawu bininj kadjakbekkan bu kakukrung manbu sulphur dorrengh kore kumirrk bedberre angels nawu God nuye, dja mak nawu Lam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manbu kundolng kore kumekbe kabirrihdjakbekkabekkan wanjh makka kahdjaldolngre munguyh dja munguyh. Birrimekbe bininj minj mak kabirringehme bu kunbarnangarra munguyh dja mak bu kumunun munguyh, nawu bolkkime kabirrimarneboddan nawu mayh nawarre dja mak nawu idol nuye, nawu bedda kabirridjare kabirrikarrme nawu mark nuye mayh nawarre duninjh ngarre kunngeykenh nuy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h, wanjh nawu bininj nuye God birriwernhburrbu bu birridjalbengyirrin, dja mak birrimarrkma God nuye kunwok, dja mak birriwoybuknin kore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gabekkang kumwokdanginj kore heavenbeh, yimeng, “Kuhni yibimbu, ‘Bu bolkkime dja munguyh, bu nawu Kawohrnan Rowk kabenmarnekurduyime kunmak bedberre bininj nawu kabirridowerren kore nungka.’ ” Wanjh nawu Namalngmakkaykenh kayime, “Yoh, bedda kaluk kabirridjalngehme kore kunkimuk birridurrkmirranginj, dja kabirridjalmang nawu kahdjehdjenyo bedberre.”Bedda Nawu Birribadbuyika AngelsRevelation 14:14-2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ye nganang kore kumirrk ngardduk kunngol manbu ngolbeleni, dja kore kunmekbe ningihni kore kunngol namekbe nawu kukyimi yiman Bininj Duninjh. Kaluk nungka kodjdjongbuyindi gold nawu crown, dja mak kore kubid nakka karrmi nawu mandjawak djurrmak duninjh manbu kangeyyo sick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abuyika angel kumbebmeng kore kunrurrk manbu templebeh wanjh kayhmeng wernkih duninjh nawu ningihni kore kunngol, bimarneyimeng, “Yiyiray mandjawak dorrengh, bu yibenmanama bininj kore kurorre dja ngokko wanjh kumwam ngarre bu yibendjalmang nawu birridjalwern bininj.”]]></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namekbe nawu ningihni kore kunngol wanjh benmangi birriwern bininj kore kanjdji kurorrebeh yiman kayime bininj nawu karralkdjobke manbu mandjawakkimukw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abadbuyika angel kumbebmeng kore kunrurrk manbu temple kore heaven, nungka mak karrmi djurrmak nawu sick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Lamb Kabendjalkarrme Birriwern BininjRevelation 14: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k nabadbuyika angel dingihdi warridj, nawu wohrnani ngarre kunak kumekbe. Nungka kumbebmeng kore altar di, dja bikayhmeng wernkih duninjh angel nawu djurrmak mandjawak sickle karrmihkarrmi, yimeng, “Ngokko kumwam ngarre bu yibenmang nawu birriwarre bininj kore kurorre. Yibenma yiman kayime yirradjdadjke grapes manbu wernhdjolengmi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nawu angel wam benmey nawu birriwarre bininj, Dja benkukburriweng kanjdjikah kore mandjorlok kore God kabenkukmelme yiman kayime bininj kahmelme manbu grap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unmekbe wanjh kuberrkkah kore kubolkkimuk nuye God. God benbuni birrimekbe birriwarre bininj yiman benkukdjubudjuburlhme yiman bininj kadjalmelme manbu grapes. Wanjh manbokurlba duninjh kambebmerrinj dja manbu marnburrinj yiman mankabo, dja mak mankabokuyeng boyimerranj nakka 300 kilometres, mak boburrkminj bodjorlokminj yiman kore djarrang kahkornamyi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ngabolknang dja ngadjalwohnang nawu Lamb dingihdi kore Mandulum manbu kabolkngeyyo Zion. Kaluk birrihdjarrkdi nawu one hundred dja forty-four thousand bininj nawu bedda birrimilhbimbuyindi kunngey berrewoneng nawu Lamb dja mak Kornkumo nuy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gabekkang kore heaven yiman kumhdulkarrewokdi manbu kukku borlobmirlobmi, dja mak yiman namarrkkon rerrih kumhngurdulmire. Wanjh ngabekkang yiman warridj birriwern bininj birrihdirri harp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bedda birriwayiniyerrkang manbu mankarrekerrnge kore kumekbe kunmirrk ngarre throne, dja mak nawu kunkarrngbakmeng mayh nawu kabirrihdjaldarrkidmimbi, dja mak bedberre nawu dabborrabbolk. Minj nangale mak borlhmeninj manmekbe manbu mankarrekerrnge dja ngaleng kabirridjalburrbun nawu birrimekbe one hundred dja forty-four thousand bininj nawu kurorrebeh, nawu bedda benmarnekarremulewam dja benbebkeng nawu Lam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birrimekbe minj kunwarre birrikurduyimeninj dalukkenh dja bininjkenh, dja mak bedda birridjalmakni. Mak bedda kabirridjalkadjung nawu Lamb kore nungka baleh kare. Nawu Lamb benmarnekarremulewan dja nungandeleng benwong God nawu bedda birriyungkih duninjh nawu kabirriyawoyhdarrkidmen bininj kore kundowiken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inj mak bedda birrikowimeninj, nawu bedda wanjh birridjalmakni duninjh.Nawu Birridanjbik AngelsRevelation 14:6-13]]></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nganang nabuyika angel rengehrey kaddum kore kungol nawu karrmi Manmakkaykenh Kunwok manbu minj munguyh kayakmen, dja nungka kayolyolme bedberre bininj rowk nawu bedda kabirrihni kore kurorre dja nawu birrimdolkkang kore kunbolk kubolkbubuyikabeh, dja mak kore birriredbuyikabeh, dja mak nawu birridjenbuyikabeh, dja mak nawu birrikurlahbuyikabe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wernkih yolyolmeng bu yimeng, “Ngurrimarnekelenin nawu God dja mak ngurridjalburlumen, kunmekbekenh bu bolkkime kabolkyimerran bu God kabendjadme nawu birriwern bininj rowk. Dja mak ngurrimarnebodda nuye God nawu bolkmarnbom kaddum dja mak kurorre, mak kurrula dja mak kore njilhmi.”]]></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2026-07-17T02:05:29Z</dcterms:created>
  <dcterms:modified xsi:type="dcterms:W3CDTF">2026-07-17T02:05:29Z</dcterms:modified>
  <dc:title>Bible.com.au: Revelation 14:1-20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