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irriwern nawu kondah kurorre kabirrihni wanjh nakka kabirridjalmarneboddan namekbe nawu mayh. Bedda wanjh minj birringeydiwirrinj kore nahni djurra nawu kabenmulewan bininj nawu kabirridarrkid munguyh. Namekbe djurra bimbuyindanj kerrngehkenh duninjh kore God nungan bolkmarnbom kurorre. Dja nahni djurra djal nuye Lamb nawu nungka birribom dow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h, wanjh nangale nawu kakarrme kunkanem wanjh ngurribek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ngudda yiman ngundidukkan, wanjh nakka ngundidjaldukka, mak bu yiman mandjawak dorrengh ngundibun, nakka wanjh mandjawak dorrengh ngundidjalbun bu yirrowen. Kaluk kuhni kamenmenyime nawu God nuye bininj bu kabirrihdjalkangewoybuk dja mak kabirrihdjalbengyirri, dja mak minj kabirrikele bu kabindibunkenh.Nabuyika Mayh Nawu Nabang Kumbebmeng Kore KurorrebehRevelation 13:11-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mekbe nganang nabadbuyika mayh bebmihbebmi kore kurorrebeh. Kaluk karrmi kunkanemdulk bokenh nawu yiman lamb, dja nakka wokdi yiman drag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wu nayungkih mayh wanjh biwong kundulkarre nuye ba bu kabimarnedurrkmirri. Wanjh kundulkarre karohrok berrewoneng. Dja nawu nayerre mayh wanjh benmarnbom bininj kore kurorrebeh bu kabirrimarneboddangen nawu nayungkih mayh, nawu ngorengmakminj kore bininj birribom bu dowime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awu nayerre mayh nakka kurduyimi kunwern kundulkarre dorrengh bu bininj birrikangebarrhkeng. Kaluk nungka marnbom kunak kumwarrhmerrinj kaddumbeh kore kurorre nawu bininj rowk bu birrina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amekbe nayerre mayh bimarnedurrkmirri nawu nayungkihni mayh bu benkoweyi bininj nawu kurorre kabirrihni. Nawu nayungkihni mayh biwong kundulkarre ba kurduyimi dja benkangebarrhkeyi bininj nawu birrihni kurorre. Wanjh nawu nayerre mayh bendjurrkkang birrimekbe bininj bu kabirrimarnbun idol ba bu kabirrimarneboddangen nawu nayungkih mayh, nawu ngorengni kore mandjawakbeh birribuni, dja minj dowime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 nawu nayungkihni mayh biwong kundulkarre nawu mayh nayerre bu kahdarrkidwon nawu idol, ba namekbe idol kawokdi. Wanjh nahni idol yimeng bu bininj nawu kawarnyakmen bu kaboddan nuye nawu idol, wanjh nakka birribu dja birrikukburriwe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namekbe mayh bendjurrkkang nawu birriwern bininj rowk bu kabirribidbimbuyindan kore kubidkukun bedberre, dja mak wardi kore kumilh bu kabirrimilhbimbuyindan bedberre. Nawu bedda birriwarlahkenh bininj rowk, yiman nawu birringeyyahwurd, dja mak nawu birringeykimuk, dja mak nawu birrikuken, dja mak nawu birrimarladj, dja mak nawu bedmandeleng bindimarnedurrkmirri birribuyika, dja mak nawu birridjalley kore bed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nungka benngurdkeng bininj nawu minj bedda birrikarrmeninj namekbe mark bu birridjareni birribayahmeninj dja birriweykayi nawu njalenjale. Kaluk namekbe nawu mark wanjh kunngey nuye namekbe mayh dja mak kunngey ngalengngarre manbu number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h Nawu Nawarre Duninjh Kumwam Kore KurrulabehRevelation 13: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urriwernhburrbu kore mandulmuk dorrengh kore baleh mahni kunwok kamenmenyime. Kaluk nangale bininj nawu kodjkuludjad wanjh kaburrbun kore kakarremenmenyime nawu numberkenh, dja wanjh namekbe number nakka wanjh 666, dja nakka wanjh bininj nuye kunng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nganang mayh nakimuk kumhrey kore kurrulabeh. Nakka karrmi ten kunkanemdulk dja seven kunkodj, mak crown dorrengh bebbehkodjdjongbuyindi kore ten kunkanemdulk nuye. Mak bebbehngeybimbuyindi kunngey kore seven kunkodj nuye, dja mahni kunngey rowk wanjh kunwok kunwarre bu bimarneyimi nawu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namekbe nawu mayh kukyimi yiman leopard, dja mak kundenge nuye yiman bear kukyimi, dja mak manbu kundang nuye nakka dangyimi yiman lion. Wanjh nawu Dragon biwong nahni mayh kundulkarre nuye, dja mak bikurrmeng kore throne nuye, dja warridj bimarnbom ba bu yimankek kawohrnankenh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mankudji kunkodj nuye namekbe mayh, nakka wanjh ngorengni kaluk yiman rerrih bininj birribom rerrih dja mak minj bangmedowimeninj. Wanjh bininj nawu birrihni kurorre birrikangebarrhmeng dja mak bedda birrimunkemey namekbe nawu mayh nawa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nawu Dragon, wanjh birrimarneboddangeni bu nungka wanjh kundulkarre biwong nawu mayh nakimuk. Mak warridj birriboddangeni nuye dja birriyimi, “Nangale nahni kabenerohrok nawu mayh? Mak nangale nahni kabenebur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ungan God bibawong namekbe mayh bu kadjalmarneyimerren manbu manburlumikenh kunwok nuye, dja mak kabimulewan God bu kunwarrekenh. Dja mak God bibawong bu kawohrnan kumekbe kunkuyeng wurd yiman danjbik kudjewk dja six ngarre di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ore kurrangbeh nuye nawu mayh, wanjh bimarneyimi kunwarre kunwok kore God. Dja kurrehkurrinj bu ngeyyolyolmeng God nuye kunngey dja mak kore bimarnebolkyolyolmi kore God kahni. Mak benmarneyimi kunwok kunwarre dorrengh nawu kumekbe heaven kabirrih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nungka dragon biwong nahni mayh nawarre kundulkarre ba yimankek kabirriburren God nuye bininj dja bu yimankek nungka kabenbun. Dja warridj biwong kundulkarre ba yimankek kabenmarnewohrnan bedberre bininj nawu birringuyabubuyika, dja mak nawu birrikulahbubuyika, dja mak nawu birridjenbubuyika, dja mak nawu kore kubolkbubuyikabeh.]]></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2026-09-02T09:00:58Z</dcterms:created>
  <dcterms:modified xsi:type="dcterms:W3CDTF">2026-09-02T09:00:58Z</dcterms:modified>
  <dc:title>Bible.com.au: Revelation 13:1-18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