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6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nawu dragon dja mak nuye angels minj birriwernhmurrngrayekniwirrinj dja wanjh Michael dja nuye angels bedda birriwinhmeng, wanjh kunu nawu Dragon dja mak nuye angels bedda birridjalbolkbawong heaven, wanjh benmarnekarrewarreminj bu bedda birridjalniwirrinj kumekb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Michael dja nawu angels nuye wanjh bindidjalkukburriweng kore kurorre kanjdji duninjh kore nawu dragon, dja mak nawu angels nuye dorrengh. Kaluk namekbe nawu kangeyyo dragon wanjh nawu namarnde duninjh nawu Satan, nawu nungka kabenmayaliwarrewarrewon birriwarlahkenh bininj rowk kore kuror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ngabekkang kumwokdanj wernkih duninjh kore heaven bu yimeng, “Bolkkime wanjh God nawu bininj kabenngehke rowk, nawu kakarrme kundulkarre rowk, nawu nungka kadjalwohrnan rowk! Dja mak nuye nawu Christ wanjh ngad karridjalwokmarrkma! Dja namarnde nawu Satan nawu benhdjuhbuni bininj nawu ngad ngarridangerrinj bu kumununkenh dja barnangarrakenh, wanjh nakka Michael dja nuye angels birrikukburriweng kanjdji duninj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bedda birriwinhmeng kore kunkurlba nuye Lamb, dja mak kore manbu kunwok nuye manwoybuk birridjalweykani. Dja minj mak bedda birrikeleniwirrinj bu birridoweng dja wanjh birridjalkanjkurrmerre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wanjh ngurrinjilngmaknin ngudda nawu heaven ngurrihni rowk! Dja kadjalwarre bedberre nawu kurorre kabirrihni dja mak kore kurrula, dja nahni namarnde wanjh nakka kumkoluy kore ngudda nawu kurorre ngurrihni! Dja nungka kaburrbun bu ngokko nuye kahdedjdjumbunghmen kabolkyimerran bu kayakmen, kaluk kunmekbekenh nungka yidduy duninj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kunmekbekenh nawu dragon wohburrbom bu nungka birrikukburriweng kore kurorre, wanjh nungka wam bihdjalkadjungi ngalbu daluk wurdyaw kore yawm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God biwong ngalmekbe daluk kunwel bokenh yiman nawu marram nakimukkenh karrmihkarrmi ba karrolkan kare kore God bimarnebolkmarnbom kaluk kore kubolkdarleh duninjh. Wanjh kumekbe kore kabinahnan bu kunkuyeng wurd, mandjewk danjbik dja mak six ngarre dird dja Satan, nawu nakimuk nayin, wanjh minj mak kabibu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ahni nakimuk nayin, nawu Satan, wanjh bowehmeng kukku kore kurrangbeh nuye, dja marnburrinj mankabo duninjh, dja djareni bu daluk kabikan manmekbe kundjurr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mak kunrorre bibidyikarrmeng ngalbu daluk bu bolkdjalkmiwam ngarre dja bowarrhmeng kanjdji manbu mankabo kumhborlobmi kore kurrangbeh nuye nawu drag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kunukka nawu dragon wernhyidduy duninjh bu binjirrhmiwong ngalmekbe ngalbu daluk, wanjh nungka kuniwam benyikang nawu birribuyika ngaleng ngarre wurdwurd. Kaluk birrimekbe wurdwurd nakka wanjh God nuye nawu kabirrimarrkmang nuye mankarre, dja mak bedda nawu birrihmulewani kore kunwok nuye kunwoybuk nawu Jes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marnde Duninjh Nawu Kakukyime Mayh Nabang NakimukkenhRevelation 12:1-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nawu dragon djaldanginj kumekbe kore kukadjid ngarre kurru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njale nawu namakkaykenh kumbebmeng kore heaven bu kunmakkaykenh kurduyimerranj ba ngad kanbukkabukkan. Kaluk daluk ngalbu kukdjongbuyindi kundung dorrengh, dja mak kurrenge ngarre karrmi dird, dja mak nawu kodjdjongbuyindi crown nakka karrmi twelve mankokkarr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ngaleng mak merlemni kayhmidorrengh bu djakbekkani, bu wurdyaw mahmimahmirr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k kunmekbe rerrih kunmakmak yawoyhkurduyimerranj kore heavenbeh ba ngad kanbukkabukkan. Nakka kumbebmeng nakimukkenh kukkarlba nawu dragon nawu karrmi seven kunkodj mak kodjdjongbuyindi seven crowns. Mak karrmi ten kunkanemdulk warridj.]]></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manbu kunberd nuye makka dorrorrkeng manbu mandjalwern mankokkarrng kore kungolbeh wanjh burriweng rowk kanjdji kore kurorre. Wanjh nawu dragon borledmeng binang ngalmekbe daluk, bu nungka danginj kore kumirrk ngaleng ngarre, bihmadbuni bu bihmarneyawmahmirri ba bu kabimarneyawngun bu kayawdang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ngalmekbe daluk yawmey narangem nawu kaluk kawohrnan kore kuredbubuyika kaluk wirlmurrngrayek dorrengh nawu kings kabirribebbehkarrme bedberre. Dja wanjh God bidjalmey nahni wurdyaw dja bikurrmeng kore nungan nawu God kayo, dja kore throne nuye kah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galbu daluk ngalka kelerlobmeng kore kubolkdarleh kore God bimarnebolkmarnbom dja mak kore kabidjalnahnan bu kunkodjkewern, yiman mandjewk danjbik dja six nawu ngarre di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kumekbe kore heaven wanjh birrihburreni kunkimuk duninjh, yiman war rerrih. Wanjh Michael dja nawu nuye angels birriburreni nawu Namarnde Duninjh dja mak angels nawu birriwarre.]]></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2026-06-25T11:18:51Z</dcterms:created>
  <dcterms:modified xsi:type="dcterms:W3CDTF">2026-06-25T11:18:51Z</dcterms:modified>
  <dc:title>Bible.com.au: Revelation 12:1-18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