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6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manbu kunburrk berrewoneng bedda kabenehdjalkukyo kore manbolh ngaleng ngarre kubolkngeykimuk kore nawu kawohrnan berrewoneng wanjh birribom kore cross kundulk. Kaluk kumekbe kubolkngeykimuk kamenmenyime yiman kore kabolkngeyyo Sodom dja mak kabolkngeyyo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birriwern bininj kabirrimre bu kabindikuknan berrewoneng. Bedda nawu birriredbubuyikabeh, dja mak nawu birringuyabubuyika, dja mak nawu birridjenbubuyika dja mak nawu birrimdolkkarrinj birribolkbubuyikabeh. Wanjh kabindidjalkuknan bu kunkodjke danjbik, dja kore kunkodjke kunkarrngbakmeng bu kunbarnangarraburrk. Wanjh bedda kabirriyime, “Yuwn bu karrbenbenekukdudj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ininj nawu kondah kurorre kabirrihni nakka wanjh kabirrimarrmarrmen dja kabirriburlumerren warridj, bu kunmekbekenh nawu prophets bokenh kabenedowen. Mak kabirriworren namakmak ba bu kabirriburlumerrenkenh kore benbenemarnekurduyimerranj. Kaluk kumekbekenh nahni prophets bokenh wanjh bindidjalnjilngwarrewoni bininj rowk nawu birrihni kore kuro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med! Kaluk bu yakminj manbu kunbarnangarra danjbik, dja bewh kore kunkodj kunkarrngbakmeng, God nuye kunngolek benbeneyawoyhngolekwong benemekbe bokenh bininj. Wanjh beneyawoyhdolkkang, bu nawu birriwern bininj bindinang wanjh birriwernhkeleminj duninj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benewokbekkang kumwokdanj wernkih duninjh, kore heavenbeh yimeng, “Kondah ngunemray!” Wanjh bedda benebalwam heaven kore kunngol dorrengh, dja bininj nawu birrinjirrhmiwoni, nakka wanjh birrihdi bindihnani bu benew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kunmekbe kunkudjiwi bolkyimi, wanjh kundjalkimuk bu bolkrokahrokani wernkih, dja yikahwi kore kubolkkimuk makka wanjh rurrkwarrawarrhmeng. Seven thousand bininj birridowerrinj kore manbu wernhbolkrokani duninjh, dja mak yikahwi bininj nawu minj birridowimeninj, wanjh birriwernhkeleni, dja birridjalburlumeng God nawu heaven kah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nbu bokenh marnbuhmarnbuni kunyid makka wanjh manmekbe djalyakminj. Dja wanjh bolkkime kambadre manbuyikawali kunyid manbu danjbik kahmarnburren.Nawu Nayerre Angel Buhmeng nuye TrumpetRevelation 11:15-19]]></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awu seventh angel buhmeng nuye trumpet. Dja birriwokdi wernkih duninjh kore heaven, birriyimeng, “Manbu kundulkarre ngarre kondah kurorre makka wanjh djalyakminj rowk. Bolkkime God wanjh kawohrnan rowk, dja nuye nawu Christ, dja nungka nawu kadjalwohrnan munguyh munguy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k nawu twenty-four dabborrabbolk, nawu kabirrihni kore thrones bedberre kore kumirrk nuye God, wanjh bedda birridjalmankarrinj dja birribolknani kanjdji dja birridjalwernhburlumi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birriyimi, “Ngundimanjbun ngudda nawu Yiwohrnan God Yirrulkarrekimuk, nawu yihdjalni munguyh, ngudda yirrurrkmirri kore kundulkarre ke dja yirredjdjingmey bu yihdjalwernhwohrnan row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Bininj Benebokenh ProphetsRevelation 11:1-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irriwarlahkenh bininj nawu birrikang kondah kurorre birriyiddungi, dja ngudda yibenmarneyidduy bu kunkimukkenh. Wanjh ngokko kumwam ngarre bu yibendjadme nawu birridowerrinj dja yibenwon namakmak prophets nawu birrihdurrkmirri ke, mak bininj ke nawu ngundihngeyburlume, nawu birrikihkimuk dja nawu minj birrikuken. Dja ngokko kumwam bu yibenbularrbun bininj nawu rowk birribolkwarrewarrewoni kondah kuro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God nuye temple kore heaven makka wanjh dangmarrhmiwam. Wanjh nganang manbu Ark kore kahwokkarrme kunwok nuye kore God nawu benmarnewokkurrmerrinj nawu nuye bininj. Kaluk kumekbebeh wanjh kumdjalmayhkeng nawu namarrkon, dja mak kumhngurdulmi, dja mak bolkrokani dja mankimukkenh manyirrkerrk djakdung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nakudji nganwong manyendebik yiman kayime ruler nakuyeng kore kabirrirohrokmekenh. Dja nganmarneyimeng, “Yiray kore temple nuye God dja yirohrokmen manmekbe temple dja mak altar dja yibenrohrokmen bininj nawu kumekbe kabirrihmarneboddan nuye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yuwn yibolkrohrokmen kore kuberrkkah, makka yibawo, kaluk makka God benbolkwong birriwarre bininj nawu minj bedda Jews. Mak yerreh wanjh bedda kabirribalmelhmelme kore kunredkimuk kubolkdjamun bu forty-two di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gaye kundulkarre ngabenbenewon benebokenh bininj nawu ngandimulewan ngaye ngardduk kunwoybuk dorrengh. Bu kunkuyeng kabeneyolyolme yiman danjbik mandjewk dja mak dird ngarre six. Mak kabenedjongbuyindi manburrba kore kundowiken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nahni nawu bininj bokenh yiman kayime bokenh olive kundulk dja mak bokenh lampstands nawu kabenedi kore kumirrk nuye nawu kawohrnan rowk kore kuro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bu nangale bininj yimankek kabenbenebun, makka kunak kabebme kore kurrang berrewoneng dja mak kabindikukkinje nawu kabindinjirrhmiwon bininj. Kaluk bu nangale bininj kadjare kabenbenebun kore baleh kakurduyime berrewoneng wanjh nakka kunkudjiwi kakurduyimerran nuye namekbe bininj nuy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k benemekbe bininj nawu God nuye, kabenekarrme kundulkarre bu kabenedangbalhme kunngol ba mandjewk minj kadjakdung bu bedda kabenedjalyolyolme. Mak bu kabenedjare wanjh kabenedjalboborledke manbu kukku ba kabokurlbamen, dja mak kabenemunkewe manbubuyika kundjak nawu kabenbun bininj kore kurorre kabirrih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bu benengurdmeng benehweykani kunwok kunwoybuk, wanjh nahni mayh nawarre kambebme kore mandjorlokkimuk manbu kanjdjibeh ngarre kurorre wanjh namekbe kabirriburren. Wanjh nungka kabenbenedjalbun.]]></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2026-06-25T11:20:00Z</dcterms:created>
  <dcterms:modified xsi:type="dcterms:W3CDTF">2026-06-25T11:20:00Z</dcterms:modified>
  <dc:title>Bible.com.au: Revelation 11:1-19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