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abekkang nadjalkudjiwi kumyawoyhwokdanj kore heaven, bu nganmarneyimeng, “Yiray dja yika nawu dangmarrhmiyindi djurra nawu scroll kore nawu angel kahkarrme nawu kahdi kore kurrula dja mak kuro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gayikang namekbe angel ba nganwon nawu djurra nawu scroll kahkarrme. Dja nganmarneyimeng, “Yima dja yingu. Kaluk kamanjwarremen kore kunjam ke, dja kore kurrang ke nakka kamanjmakmen yiman manku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gayimey nawu scroll djurra nayahwurd nawu angel nuye kubid, dja nganguneng. Kaluk kore kurrang ngardduk nakka manjmakni yiman mankung rerrih. Dja bu nganguneng wanjh ngabekkang kore kunjam ngardduk makka wanjh manjwarrem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nmarneyimeng, “Yiyawoyhmulewa God nuye kunwok kore kunmekbekenh nawu bininj bedberre birriwern, nawu birriredbubuyika, birridjenbubuyika dja mak kore nawu kabirrihwohrnawohrn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kudji Angel Dja Nayahwurd Scroll DjurraRevelation 10:1-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ganang nabuyika angel nawu dulkarrekimuk kumkolungi kore heavenbeh. Kaluk nakka yiman yimi kukdjongbuyindi manbu kungolwi, dja mak ngalyod kaddum bimarnedi kore kaddum kukodj nuye. Dja kunkeb nuye nakka kukyimi yiman kundung rerrih, dja kore kunkarre nuye nakka djalkukyimi bu kunak karreru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ungka karrmi kore kubid nuye nawu nayahwurd djurra scroll, bu dangmarrhmiyindi. Kumekbe nawu angel dingihdi dja kore kurrengekun wanjh bolkmelmeng kore kurrula, dja bu kurrengedjakku nuye nakka bolkmelmeng kore kuro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ayhmeng wernkih duninjh yiman kayime lion kawokdi. Dja bu nungka kayhmeng, wanjh seven namarrkon wanjh ngurdulmeng warrid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awu namarrkon seven wokdanj, wanjh ngarredjingmayi bu ngabimbuyi kunwok bedberre. Dja med, ngawokbekkang kumwokdanginj kore heavenbeh bu nganmarneyimeng, “Makka yiwarlkka kore nawu birriyimeng, dja yuwn yibimb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awu angel nganang dingihdi kore kurrula dja kore kurorre berlwayhmeng kore kunberlkunbeh nuye kore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wokkurrmerrinj kore God kunngey nuye God nawu kamimbi munguyh munguyh, dja nawu marnbom kaddum kunngol rowk, dja mak njalehnjale nawu kunngolwaken dja mak marnbom kunrorre rowk dja nawu kabirrihni kumekbe, dja mak nawu marnbom manbu kurrula, dja mak nawu yehyeng rowk nawu kurrulawaken. Wanjh yimeng, “Wanjh minj mak karribaldjalmadbur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bolkkime kayimerran kore nawu seventh angel bu kayingkihkukmarnburren bu kabuhme manbu trumpet, wanjh God nuye manwarlkkaykenh kadjalyakwon kore God yingkihkarremarnbom. Kaluk bu God benyingkihbengdayhkeng nawu prophets nuye nawu birrihmarnedurrkmirri nuy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Revelation 10:1-11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