
<file path=[Content_Types].xml><?xml version="1.0" encoding="utf-8"?>
<Types xmlns="http://schemas.openxmlformats.org/package/2006/content-types">
  <Default Extension="rels" ContentType="application/vnd.openxmlformats-package.relationships+xml"/>
  <Default Extension="xml" ContentType="application/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slide" Target="slides/slide18.xml"/>
  <Relationship Id="rId21" Type="http://schemas.openxmlformats.org/officeDocument/2006/relationships/slide" Target="slides/slide19.xml"/>
  <Relationship Id="rId22" Type="http://schemas.openxmlformats.org/officeDocument/2006/relationships/slide" Target="slides/slide20.xml"/>
  <Relationship Id="rId23" Type="http://schemas.openxmlformats.org/officeDocument/2006/relationships/presProps" Target="presProps.xml"/>
  <Relationship Id="rId24" Type="http://schemas.openxmlformats.org/officeDocument/2006/relationships/viewProps" Target="viewProps.xml"/>
  <Relationship Id="rId25" Type="http://schemas.openxmlformats.org/officeDocument/2006/relationships/tableStyles" Target="tableStyles.xml"/>
</Relationship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82800620" r:id="rId1"/>
  </p:sldLayoutIdLst>
  <p:txStyles>
    <p:titleStyle>
      <a:lvl1pPr algn="ctr">
        <a:defRPr sz="4400" kern="1200">
          <a:solidFill>
            <a:schemeClr val="lt1"/>
          </a:solidFill>
        </a:defRPr>
      </a:lvl1pPr>
      <a:extLst/>
    </p:titleStyle>
    <p:bodyStyle>
      <a:lvl1pPr algn="ctr" indent="-324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biblesocietyaus.typeform.com/to/hahvZS" TargetMode="Externa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1028700"/>
          <a:ext cx="8229600" cy="4029075"/>
          <a:chOff x="914400" y="1028700"/>
          <a:chExt cx="8229600" cy="4029075"/>
        </a:xfrm>
      </p:grpSpPr>
      <p:sp>
        <p:nvSpPr>
          <p:cNvPr id="1" name=""/>
          <p:cNvSpPr txBox="1"/>
          <p:nvPr/>
        </p:nvSpPr>
        <p:spPr>
          <a:xfrm>
            <a:off x="914400" y="1028700"/>
            <a:ext cx="7315200" cy="1714500"/>
          </a:xfrm>
          <a:prstGeom prst="rect">
            <a:avLst/>
          </a:prstGeom>
          <a:noFill/>
        </p:spPr>
        <p:txBody>
          <a:bodyPr anchor="b" rtlCol="0" bIns="45720" lIns="91440" rIns="91440" tIns="45720">
            <a:spAutoFit/>
          </a:bodyPr>
          <a:lstStyle/>
          <a:p>
            <a:pPr algn="ctr" fontAlgn="b" marL="0" marR="0" indent="0" lvl="0">
              <a:lnSpc>
                <a:spcPct val="100%"/>
              </a:lnSpc>
            </a:pPr>
            <a:r>
              <a:rPr lang="en-US" b="1" sz="6000" spc="0" u="none">
                <a:solidFill>
                  <a:srgbClr val="000000">
                    <a:alpha val="100.00%"/>
                  </a:srgbClr>
                </a:solidFill>
                <a:latin typeface="Calibri"/>
              </a:rPr>
              <a:t><![CDATA[Revelation 1:1-20]]></a:t>
            </a:r>
          </a:p>
        </p:txBody>
      </p:sp>
      <p:sp>
        <p:nvSpPr>
          <p:cNvPr id="2" name=""/>
          <p:cNvSpPr txBox="1"/>
          <p:nvPr/>
        </p:nvSpPr>
        <p:spPr>
          <a:xfrm>
            <a:off x="914400" y="2743200"/>
            <a:ext cx="7315200" cy="1285875"/>
          </a:xfrm>
          <a:prstGeom prst="rect">
            <a:avLst/>
          </a:prstGeom>
          <a:noFill/>
        </p:spPr>
        <p:txBody>
          <a:bodyPr rtlCol="0" bIns="45720" lIns="91440" rIns="91440" tIns="45720">
            <a:spAutoFit/>
          </a:bodyPr>
          <a:lstStyle/>
          <a:p>
            <a:pPr algn="ctr" fontAlgn="base" marL="0" marR="0" indent="0" lvl="0">
              <a:lnSpc>
                <a:spcPct val="100%"/>
              </a:lnSpc>
            </a:pPr>
            <a:r>
              <a:rPr lang="en-US" b="1" sz="4000" spc="0" u="none">
                <a:solidFill>
                  <a:srgbClr val="000000">
                    <a:alpha val="100.00%"/>
                  </a:srgbClr>
                </a:solidFill>
                <a:latin typeface="Calibri"/>
              </a:rPr>
              <a:t><![CDATA[gup2018]]></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John Kayolyolmerren Bu Njalekenh Bimbom Nahni DjurraRevelation 1:1-3]]></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2 ]]></a:t>
            </a:r>
            <a:r>
              <a:rPr lang="en-US" b="1" sz="3000" spc="0" u="none">
                <a:solidFill>
                  <a:srgbClr val="000000">
                    <a:alpha val="100.00%"/>
                  </a:srgbClr>
                </a:solidFill>
                <a:latin typeface="Calibri"/>
              </a:rPr>
              <a:t><![CDATA[Nahni nawu djurra kayolyolme bu God bibukkang nawu Jesus Christ. Kaluk bu nungka mey kunwok, wanjh benbalbukkang bininj nawu kabirrihmarnedurrkmirri nuye kore baleh kabolkyimerran dja mak bu darnkih kayimerran. Dja Jesus bimunkeweng nawu angel nuye dja nganbukkang ngaye John bu ngahdurrkmirri Jesus. Wanjh ngaye bolkkime ngamulewam kunwoybuk dorrengh kore njalehnjale kore ngaye nganang dja ngabekkang. Ngaye ngayolyolme kore God nuye kunwok dja mak kore Jesus Christ nungan mulewarrinj kore kunwoybuk nuye.]]></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 ]]></a:t>
            </a:r>
            <a:r>
              <a:rPr lang="en-US" b="1" sz="3000" spc="0" u="none">
                <a:solidFill>
                  <a:srgbClr val="000000">
                    <a:alpha val="100.00%"/>
                  </a:srgbClr>
                </a:solidFill>
                <a:latin typeface="Calibri"/>
              </a:rPr>
              <a:t><![CDATA[Kanjilngmak bininj nawu kabidjalbimngeybun kore kawokbimbuyindi nahni djurra manbu God nuye kunwok, dja warridj kabirrinjilngmak bininj nawu kabirribekkan dja kabirribalkurduyime kore kawokbimbuyindi nuye. Dja wanjh ngokko darnkih kamhre nuye bu kuhni ngad kanmarnekurduyimerran rowk.Jesus Kanmarnekurduyimeng Kunwern Kore KunmakkenhRevelation 1:4-8]]></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5 ]]></a:t>
            </a:r>
            <a:r>
              <a:rPr lang="en-US" b="1" sz="3000" spc="0" u="none">
                <a:solidFill>
                  <a:srgbClr val="000000">
                    <a:alpha val="100.00%"/>
                  </a:srgbClr>
                </a:solidFill>
                <a:latin typeface="Calibri"/>
              </a:rPr>
              <a:t><![CDATA[aNgaye John ngamunkewe mahni kunwok kore bininj nawu yiwarrudj ngudberre ngurrihni kore kuredbubuyika seven kore kubolkkimuk ngarre Asia. Ngurriburrbun God nawu djalyingkihni kerrngehkenh duninjh, dja mak kadjaldi munguyh munguyh, dja mak nungka kadjaldarrkid munguyh. Dja ngurriburrbun seven birrimalngmakkaykenh nawu kabirrihdi kore kumirrk nuye God, kore nungka kahyerrkan kaddum duninjh. Dja ngurriburrbun Jesus Christ nawu nawoybuk kore kabihmarnewokdi nawu kornkumo kadberre, dja mak nawu nayungkih bu yawoyhdolkkang kore kundowibeh. Nungka mak kadjalwohrnan bedberre kings rowk nawu kabirriwohrnawohrnan kore kubolkwarlahkenh rowk kondah kurorre. Wanjh ngadjare Jesus Christ dja nawu God dja nawu birrimalngmak kabirridi kumirrk nuye, bu ngundidjalkongibun kore kunmodmikenh dorrengh ngundiwon ngudberre.]]></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 ]]></a:t>
            </a:r>
            <a:r>
              <a:rPr lang="en-US" b="1" sz="3000" spc="0" u="none">
                <a:solidFill>
                  <a:srgbClr val="000000">
                    <a:alpha val="100.00%"/>
                  </a:srgbClr>
                </a:solidFill>
                <a:latin typeface="Calibri"/>
              </a:rPr>
              <a:t><![CDATA[b-6Jesus Christ nawu kanmarnedjareminj dja kurlbawarrhmeng kadberre bu ngad kanbebkeng kore kunwarre karribonghdi. Dja mak kanmarnbom bu karriyimerranj nuye bininj kore kanmarnewohrnankenh, dja mak ngad karriyimerranj priests ngad nawu karriwern rowk, bu ngad karrimarnedurrkmirri God nawu Kornkumo nuye Jesus Christ. Mah, wanjh ngadjare karridjarrkburluburlmen nungka nawu nawernhmakkaykenh duninjh dja mak nawernhdulkarrekimuk duninjh bu djal munguyh munguyh! Wanjh bonj.]]></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7 ]]></a:t>
            </a:r>
            <a:r>
              <a:rPr lang="en-US" b="1" sz="3000" spc="0" u="none">
                <a:solidFill>
                  <a:srgbClr val="000000">
                    <a:alpha val="100.00%"/>
                  </a:srgbClr>
                </a:solidFill>
                <a:latin typeface="Calibri"/>
              </a:rPr>
              <a:t><![CDATA[Ngurrina! Jesus nungka kamhre kore kaddum kunngolbeh, dja birriwarlahkenh bininj rowk kabirridarrkidnan, dja mak bininj nawu birringorrkdjabmeng warridj. Dja birriwarlahkenh bininj nawu kondah kurorre kabirrihni, kaluk bedda kabirrimarnenalkbun wernkih duninjh bu nungkakenh.Yoh! Kuhni wanjh kadjalkurduyimerran! Wanjh bonj.]]></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8 ]]></a:t>
            </a:r>
            <a:r>
              <a:rPr lang="en-US" b="1" sz="3000" spc="0" u="none">
                <a:solidFill>
                  <a:srgbClr val="000000">
                    <a:alpha val="100.00%"/>
                  </a:srgbClr>
                </a:solidFill>
                <a:latin typeface="Calibri"/>
              </a:rPr>
              <a:t><![CDATA[God nawu Kawohrnan Rowk kayime, “Ngaye nawu Alpha dja Omega. Ngaye wanjh ngadjalkudji nawu ngayingkihdi bu kunkare duninjh, dja mak ngadjaldi bolkkime, dja mak ngaye nawu ngadjaldarrkid munguyh munguyh. Ngaye nawu ngadjalwernhdulkarrekimuk duninjh.”John Birrarrkidnang Jesus Kore Kundulkarre DorrenghRevelation 1:9-20]]></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9 ]]></a:t>
            </a:r>
            <a:r>
              <a:rPr lang="en-US" b="1" sz="3000" spc="0" u="none">
                <a:solidFill>
                  <a:srgbClr val="000000">
                    <a:alpha val="100.00%"/>
                  </a:srgbClr>
                </a:solidFill>
                <a:latin typeface="Calibri"/>
              </a:rPr>
              <a:t><![CDATA[Ngaye John nawu ngudda karridangerrinj. Ngad karriyikadjurren Christ dorrengh bu karridjarrkdjakbekkankenh, dja mak kore karrimarnedurrkmirri God nawu kawohrnan rowk, dja mak karrihdjalmadbun bu karrihdjalle munguyh kore kunmakkenh. Ngaye nawu ngahweykani kunwok nuye God dja mak ngaye ngahmulewani kore Jesus yimeng kadberre manbu kunwoybuk dorrengh, dja wanjh kunmekbekenh bininj ngandikurrmeng kore manyunkurr kabolkngeyyo Patmos.]]></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0 ]]></a:t>
            </a:r>
            <a:r>
              <a:rPr lang="en-US" b="1" sz="3000" spc="0" u="none">
                <a:solidFill>
                  <a:srgbClr val="000000">
                    <a:alpha val="100.00%"/>
                  </a:srgbClr>
                </a:solidFill>
                <a:latin typeface="Calibri"/>
              </a:rPr>
              <a:t><![CDATA[Kaluk bu kunbarnangarra nuyeni nawu Kawohrnan Rowk, ngaye ngankang nawu Namalngmakkaykenh, wanjh ngabekkang yiman wokkimukni bu kumwokdanj kore kubodmebeh ngardduk, kaluk wokyimi yiman trumpet.]]></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1 ]]></a:t>
            </a:r>
            <a:r>
              <a:rPr lang="en-US" b="1" sz="3000" spc="0" u="none">
                <a:solidFill>
                  <a:srgbClr val="000000">
                    <a:alpha val="100.00%"/>
                  </a:srgbClr>
                </a:solidFill>
                <a:latin typeface="Calibri"/>
              </a:rPr>
              <a:t><![CDATA[Wanjh yimeng, “Bu ngudda yinan kore bukkabukkan, wanjh yibimbu kore djurra nawu scroll, kaluk yibenmarnemunkewemen nawu bininj nawu yiwarrudj bedberre kore kunredbubuyikabeh manbu seven kabebbehbolkngeyyo Ephesus, Smyrna, Pergamum, Thyatira, Sardis, Philadelphia, dja Laodicea.”]]></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2-13 ]]></a:t>
            </a:r>
            <a:r>
              <a:rPr lang="en-US" b="1" sz="3000" spc="0" u="none">
                <a:solidFill>
                  <a:srgbClr val="000000">
                    <a:alpha val="100.00%"/>
                  </a:srgbClr>
                </a:solidFill>
                <a:latin typeface="Calibri"/>
              </a:rPr>
              <a:t><![CDATA[Bu ngaborledmeng ba bu nganayi nangale nawu nganhmarneyimi. Kaluk bu ngaborledmeng, nganang seven golden lampstands di, dja bininj kumekbe dingihdi nawu kukyimi yiman “Bininj Duninjh”. [Daniel 7:13] Nawu nungka djongbuyindi nawu nawernhmadjkuyengkenh dja mak golden manburrba berrekalkdukkayindi.]]></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4 ]]></a:t>
            </a:r>
            <a:r>
              <a:rPr lang="en-US" b="1" sz="3000" spc="0" u="none">
                <a:solidFill>
                  <a:srgbClr val="000000">
                    <a:alpha val="100.00%"/>
                  </a:srgbClr>
                </a:solidFill>
                <a:latin typeface="Calibri"/>
              </a:rPr>
              <a:t><![CDATA[Mak kukodj nuye dja kunngabek nakka belebami duninjh yiman snow dja mak wool manbu manbele duninjh, dja kunmim nuye nakka mimbami yiman manbirluwoldjen ngarre kunak.]]></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5 ]]></a:t>
            </a:r>
            <a:r>
              <a:rPr lang="en-US" b="1" sz="3000" spc="0" u="none">
                <a:solidFill>
                  <a:srgbClr val="000000">
                    <a:alpha val="100.00%"/>
                  </a:srgbClr>
                </a:solidFill>
                <a:latin typeface="Calibri"/>
              </a:rPr>
              <a:t><![CDATA[Dja kurrenge nuye, nakka yiman wirlmurrng manbu bronze rungi kore kunak dja kukbami yiman bu bininj kaborndung. Mak bu nungka kumwokdi, wanjh wokyimi yiman kukku kumdjalwernhborlobmi.]]></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6 ]]></a:t>
            </a:r>
            <a:r>
              <a:rPr lang="en-US" b="1" sz="3000" spc="0" u="none">
                <a:solidFill>
                  <a:srgbClr val="000000">
                    <a:alpha val="100.00%"/>
                  </a:srgbClr>
                </a:solidFill>
                <a:latin typeface="Calibri"/>
              </a:rPr>
              <a:t><![CDATA[Nungka nganang karrmi seven mankokkarrng kore kubidkun nuye, dja kore kurrangbeh nakka djurrbokenh mandjawak kumbebmeng, mak kunkeb nuye kebbami yiman kundung rerrih manbu kawernhdungbangmen bu barnangarraburlhdjarn ngarre.]]></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7 ]]></a:t>
            </a:r>
            <a:r>
              <a:rPr lang="en-US" b="1" sz="3000" spc="0" u="none">
                <a:solidFill>
                  <a:srgbClr val="000000">
                    <a:alpha val="100.00%"/>
                  </a:srgbClr>
                </a:solidFill>
                <a:latin typeface="Calibri"/>
              </a:rPr>
              <a:t><![CDATA[Kaluk bu kunmekbe nganang, wanjh ngamankang kore kurrenge nuye yiman bininj nawu kadjaldowen bu kakukyo. Dja nungka nganmarnebidkurrmerrinj manbu kunbidkun nuye dja mak ngankarrmeng, wanjh yimeng, “Yuwn bu yikele. Ngaye nawu ngadjalkudji ngahdokme dja mak ngamre yerre.]]></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8 ]]></a:t>
            </a:r>
            <a:r>
              <a:rPr lang="en-US" b="1" sz="3000" spc="0" u="none">
                <a:solidFill>
                  <a:srgbClr val="000000">
                    <a:alpha val="100.00%"/>
                  </a:srgbClr>
                </a:solidFill>
                <a:latin typeface="Calibri"/>
              </a:rPr>
              <a:t><![CDATA[Mak ngaye nawu ngahdjaldarrkiddi munguyh; ngaye ngarroweng, dja yina, wanjh ngaye ngahdjaldarrkid munguyh munguyh! Dja mak ngahkarrme nawu keys kore kundowikenh ngarre dja mak kore bininj nawu birridowerrinj kabirribongdi.]]></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9 ]]></a:t>
            </a:r>
            <a:r>
              <a:rPr lang="en-US" b="1" sz="3000" spc="0" u="none">
                <a:solidFill>
                  <a:srgbClr val="000000">
                    <a:alpha val="100.00%"/>
                  </a:srgbClr>
                </a:solidFill>
                <a:latin typeface="Calibri"/>
              </a:rPr>
              <a:t><![CDATA[Wanjh yibimbu nawu yinang, dja mak kore yinan kakurduyimerran bolkkime dja mak bu yerrekah.]]></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0 ]]></a:t>
            </a:r>
            <a:r>
              <a:rPr lang="en-US" b="1" sz="3000" spc="0" u="none">
                <a:solidFill>
                  <a:srgbClr val="000000">
                    <a:alpha val="100.00%"/>
                  </a:srgbClr>
                </a:solidFill>
                <a:latin typeface="Calibri"/>
              </a:rPr>
              <a:t><![CDATA[Mak ngayolyolme kore kamenmenyime manbu seven mankokkarrng bu kanyinang ngahkarrmi kore kubidkun ngardduk, dja mak manbu seven golden lampstands. Kaluk makka rowk wanjh manwarlkkaykenh. Nawu seven mankokkarrng, nakka wanjh seven angels bedberre kore seven Churches, dja nawu seven lampstands nakka wanjh yiman kayime seven Churches bu kabirribebbehkarrme.”]]></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Was this helpful?]]></a:t>
            </a:r>
            <a:br/>
            <a:r>
              <a:rPr lang="en-US" sz="3000" spc="0" u="none">
                <a:solidFill>
                  <a:srgbClr val="000000">
                    <a:alpha val="100.00%"/>
                  </a:srgbClr>
                </a:solidFill>
                <a:latin typeface="Calibri"/>
                <a:hlinkClick r:id="rId2" tooltip="Feedback form"/>
              </a:rPr>
              <a:t><![CDATA[Help us improve with your feedback]]></a:t>
            </a:r>
          </a:p>
        </p:txBody>
      </p:sp>
    </p:spTree>
  </p:cSld>
  <p:clrMapOvr>
    <a:masterClrMapping/>
  </p:clrMapOvr>
</p:sld>
</file>

<file path=ppt/theme/theme1.xml><?xml version="1.0" encoding="utf-8"?>
<a:theme xmlns:a="http://schemas.openxmlformats.org/drawingml/2006/main" name="Theme96">
  <a:themeElements>
    <a:clrScheme name="Theme96">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96">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96">
      <a:fillStyleLst>
        <a:solidFill>
          <a:schemeClr val="phClr"/>
        </a:solidFill>
        <a:gradFill rotWithShape="1">
          <a:gsLst>
            <a:gs pos="0%">
              <a:schemeClr val="phClr">
                <a:tint val="50%"/>
                <a:satMod val="300%"/>
              </a:schemeClr>
            </a:gs>
            <a:gs pos="35%">
              <a:schemeClr val="phClr">
                <a:tint val="37%"/>
                <a:satMod val="300%"/>
              </a:schemeClr>
            </a:gs>
            <a:gs pos="100%">
              <a:schemeClr val="phClr">
                <a:tint val="15%"/>
                <a:satMod val="350%"/>
              </a:schemeClr>
            </a:gs>
          </a:gsLst>
          <a:lin ang="16200000" scaled="1"/>
        </a:gradFill>
        <a:gradFill rotWithShape="1">
          <a:gsLst>
            <a:gs pos="0%">
              <a:schemeClr val="phClr">
                <a:shade val="51%"/>
                <a:satMod val="130%"/>
              </a:schemeClr>
            </a:gs>
            <a:gs pos="80%">
              <a:schemeClr val="phClr">
                <a:shade val="93%"/>
                <a:satMod val="130%"/>
              </a:schemeClr>
            </a:gs>
            <a:gs pos="100%">
              <a:schemeClr val="phClr">
                <a:shade val="94%"/>
                <a:satMod val="135%"/>
              </a:schemeClr>
            </a:gs>
          </a:gsLst>
          <a:lin ang="16200000" scaled="0"/>
        </a:gradFill>
      </a:fillStyleLst>
      <a:lnStyleLst>
        <a:ln w="9525" cap="flat" cmpd="sng" algn="ctr">
          <a:solidFill>
            <a:schemeClr val="phClr">
              <a:shade val="95%"/>
              <a:satMod val="105%"/>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
                <a:satMod val="350%"/>
              </a:schemeClr>
            </a:gs>
            <a:gs pos="40%">
              <a:schemeClr val="phClr">
                <a:tint val="45%"/>
                <a:shade val="99%"/>
                <a:satMod val="350%"/>
              </a:schemeClr>
            </a:gs>
            <a:gs pos="100%">
              <a:schemeClr val="phClr">
                <a:shade val="20%"/>
                <a:satMod val="255%"/>
              </a:schemeClr>
            </a:gs>
          </a:gsLst>
          <a:path path="circle">
            <a:fillToRect b="180%" l="50%" r="50%" t="-80%"/>
          </a:path>
        </a:gradFill>
        <a:gradFill rotWithShape="1">
          <a:gsLst>
            <a:gs pos="0%">
              <a:schemeClr val="phClr">
                <a:tint val="80%"/>
                <a:satMod val="300%"/>
              </a:schemeClr>
            </a:gs>
            <a:gs pos="100%">
              <a:schemeClr val="phClr">
                <a:shade val="30%"/>
                <a:satMod val="200%"/>
              </a:schemeClr>
            </a:gs>
          </a:gsLst>
          <a:path path="circle">
            <a:fillToRect b="50%" l="50%" r="50%" t="5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20</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Microsoft Corporation</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Bible.com.au</dc:creator>
  <cp:lastModifiedBy>Bible.com.au</cp:lastModifiedBy>
  <dcterms:created xsi:type="dcterms:W3CDTF">2026-11-04T09:25:47Z</dcterms:created>
  <dcterms:modified xsi:type="dcterms:W3CDTF">2026-11-04T09:25:47Z</dcterms:modified>
  <dc:title>Bible.com.au: Revelation 1:1-20 (gup2018)</dc:title>
  <dc:description/>
  <dc:subject/>
  <cp:keywords/>
  <cp:category/>
</cp:coreProperties>
</file>

<file path=docProps/custom.xml><?xml version="1.0" encoding="utf-8"?>
<Properties xmlns="http://schemas.openxmlformats.org/officeDocument/2006/custom-properties" xmlns:vt="http://schemas.openxmlformats.org/officeDocument/2006/docPropsVTypes"/>
</file>