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kunbarnangarra nuyeni nawu Kawohrnan Rowk, ngaye ngankang nawu Namalngmakkaykenh, wanjh ngabekkang yiman wokkimukni bu kumwokdanj kore kubodmebeh ngardduk, kaluk wokyimi yiman trump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imeng, “Bu ngudda yinan kore bukkabukkan, wanjh yibimbu kore djurra nawu scroll, kaluk yibenmarnemunkewemen nawu bininj nawu yiwarrudj bedberre kore kunredbubuyikabeh manbu seven kabebbehbolkngeyyo Ephesus, Smyrna, Pergamum, Thyatira, Sardis, Philadelphia, dja Laodic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 ngaborledmeng ba bu nganayi nangale nawu nganhmarneyimi. Kaluk bu ngaborledmeng, nganang seven golden lampstands di, dja bininj kumekbe dingihdi nawu kukyimi yiman “Bininj Duninjh”. [Daniel 7:13] Nawu nungka djongbuyindi nawu nawernhmadjkuyengkenh dja mak golden manburrba berrekalkdukkayin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 kukodj nuye dja kunngabek nakka belebami duninjh yiman snow dja mak wool manbu manbele duninjh, dja kunmim nuye nakka mimbami yiman manbirluwoldjen ngarre ku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rrenge nuye, nakka yiman wirlmurrng manbu bronze rungi kore kunak dja kukbami yiman bu bininj kaborndung. Mak bu nungka kumwokdi, wanjh wokyimi yiman kukku kumdjalwernhborlob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nganang karrmi seven mankokkarrng kore kubidkun nuye, dja kore kurrangbeh nakka djurrbokenh mandjawak kumbebmeng, mak kunkeb nuye kebbami yiman kundung rerrih manbu kawernhdungbangmen bu barnangarraburlhdjarn ng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kunmekbe nganang, wanjh ngamankang kore kurrenge nuye yiman bininj nawu kadjaldowen bu kakukyo. Dja nungka nganmarnebidkurrmerrinj manbu kunbidkun nuye dja mak ngankarrmeng, wanjh yimeng, “Yuwn bu yikele. Ngaye nawu ngadjalkudji ngahdokme dja mak ngamre y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ngaye nawu ngahdjaldarrkiddi munguyh; ngaye ngarroweng, dja yina, wanjh ngaye ngahdjaldarrkid munguyh munguyh! Dja mak ngahkarrme nawu keys kore kundowikenh ngarre dja mak kore bininj nawu birridowerrinj kabirribong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ibimbu nawu yinang, dja mak kore yinan kakurduyimerran bolkkime dja mak bu yerrek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ngayolyolme kore kamenmenyime manbu seven mankokkarrng bu kanyinang ngahkarrmi kore kubidkun ngardduk, dja mak manbu seven golden lampstands. Kaluk makka rowk wanjh manwarlkkaykenh. Nawu seven mankokkarrng, nakka wanjh seven angels bedberre kore seven Churches, dja nawu seven lampstands nakka wanjh yiman kayime seven Churches bu kabirribebbehkarr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Kayolyolmerren Bu Njalekenh Bimbom Nahni DjurraRevelation 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hni nawu djurra kayolyolme bu God bibukkang nawu Jesus Christ. Kaluk bu nungka mey kunwok, wanjh benbalbukkang bininj nawu kabirrihmarnedurrkmirri nuye kore baleh kabolkyimerran dja mak bu darnkih kayimerran. Dja Jesus bimunkeweng nawu angel nuye dja nganbukkang ngaye John bu ngahdurrkmirri Jesus. Wanjh ngaye bolkkime ngamulewam kunwoybuk dorrengh kore njalehnjale kore ngaye nganang dja ngabekkang. Ngaye ngayolyolme kore God nuye kunwok dja mak kore Jesus Christ nungan mulewarrinj kore kunwoybuk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njilngmak bininj nawu kabidjalbimngeybun kore kawokbimbuyindi nahni djurra manbu God nuye kunwok, dja warridj kabirrinjilngmak bininj nawu kabirribekkan dja kabirribalkurduyime kore kawokbimbuyindi nuye. Dja wanjh ngokko darnkih kamhre nuye bu kuhni ngad kanmarnekurduyimerran rowk.Jesus Kanmarnekurduyimeng Kunwern Kore KunmakkenhRevelation 1:4-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gaye John ngamunkewe mahni kunwok kore bininj nawu yiwarrudj ngudberre ngurrihni kore kuredbubuyika seven kore kubolkkimuk ngarre Asia. Ngurriburrbun God nawu djalyingkihni kerrngehkenh duninjh, dja mak kadjaldi munguyh munguyh, dja mak nungka kadjaldarrkid munguyh. Dja ngurriburrbun seven birrimalngmakkaykenh nawu kabirrihdi kore kumirrk nuye God, kore nungka kahyerrkan kaddum duninjh. Dja ngurriburrbun Jesus Christ nawu nawoybuk kore kabihmarnewokdi nawu kornkumo kadberre, dja mak nawu nayungkih bu yawoyhdolkkang kore kundowibeh. Nungka mak kadjalwohrnan bedberre kings rowk nawu kabirriwohrnawohrnan kore kubolkwarlahkenh rowk kondah kurorre. Wanjh ngadjare Jesus Christ dja nawu God dja nawu birrimalngmak kabirridi kumirrk nuye, bu ngundidjalkongibun kore kunmodmikenh dorrengh ngundiwon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6Jesus Christ nawu kanmarnedjareminj dja kurlbawarrhmeng kadberre bu ngad kanbebkeng kore kunwarre karribonghdi. Dja mak kanmarnbom bu karriyimerranj nuye bininj kore kanmarnewohrnankenh, dja mak ngad karriyimerranj priests ngad nawu karriwern rowk, bu ngad karrimarnedurrkmirri God nawu Kornkumo nuye Jesus Christ. Mah, wanjh ngadjare karridjarrkburluburlmen nungka nawu nawernhmakkaykenh duninjh dja mak nawernhdulkarrekimuk duninjh bu djal munguyh munguyh! Wanjh bo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rrina! Jesus nungka kamhre kore kaddum kunngolbeh, dja birriwarlahkenh bininj rowk kabirridarrkidnan, dja mak bininj nawu birringorrkdjabmeng warridj. Dja birriwarlahkenh bininj nawu kondah kurorre kabirrihni, kaluk bedda kabirrimarnenalkbun wernkih duninjh bu nungkakenh.Yoh! Kuhni wanjh kadjalkurduyimerran! Wanjh bo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nawu Kawohrnan Rowk kayime, “Ngaye nawu Alpha dja Omega. Ngaye wanjh ngadjalkudji nawu ngayingkihdi bu kunkare duninjh, dja mak ngadjaldi bolkkime, dja mak ngaye nawu ngadjaldarrkid munguyh munguyh. Ngaye nawu ngadjalwernhdulkarrekimuk duninjh.”John Birrarrkidnang Jesus Kore Kundulkarre DorrenghRevelation 1:9-2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John nawu ngudda karridangerrinj. Ngad karriyikadjurren Christ dorrengh bu karridjarrkdjakbekkankenh, dja mak kore karrimarnedurrkmirri God nawu kawohrnan rowk, dja mak karrihdjalmadbun bu karrihdjalle munguyh kore kunmakkenh. Ngaye nawu ngahweykani kunwok nuye God dja mak ngaye ngahmulewani kore Jesus yimeng kadberre manbu kunwoybuk dorrengh, dja wanjh kunmekbekenh bininj ngandikurrmeng kore manyunkurr kabolkngeyyo Patmo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2026-07-17T03:20:06Z</dcterms:created>
  <dcterms:modified xsi:type="dcterms:W3CDTF">2026-07-17T03:20:06Z</dcterms:modified>
  <dc:title>Bible.com.au: Revelation 1:1-20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