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pians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jalewali mak ngadjare ngayime ngudberre nawu karridangerrinj. Baleh kab nguddabu kuninjkunukenh ba bu ngurriburrbun dja ngurrimayalimarnburren? Wanjh ngurridjalburrbun kore kunwoybukkenh kunmayali ngarre, dja ngurriburrbun kore ngurrikurduyime kunmakkenh, dja mak ngurriburrbu manbu kunmayali manu kankukbelewon, dja manbu mandjalmakkaykenh. Kab ngurrbenburrbu kore nawu bininj birrikurdumak, dja kore manbu mandjalmakkaykenh, dja bininj nawu kabirrikurduyime manbu njalekenh bininj birribuyika kabindiburlume. Kuninjkunu kunmakkenh wanjh kunmekbe ngudda ngurridjalburrbu munguy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mak ngudda wanjh ngurridjalkurduyimen kore ngurriborlhmeng ngayekenh manbu wong ngudberre, dja kore kandibekkabekkang, dja nuk kandikurdunang ngaye. Wanjh ngurridjalkurduyimen rowk. Wanjh God nawu ngunwon kunmodmikenh ngudberre bu ngurridjarrkre.Paul Yolyolmerrinj Bu God Kabimurrngrayekwon MunguyhPhilippians 4:10-13]]></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ye wanjh ngawernhnjilngmak duninjh bu bolkkime ngudda kandiburrbun ngaye munguyh. Ngudda kandiburrbuni ngaye bu kerrngehkenhni ngudda nawu djarreh ngurridi, bu minj njale kandimarnekurduyimenin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ye wanjh kamak ngahni. Ngaye minj mak ngayawoyhkukburrburren ngayemandeleng. Bu kuninjkunukenh ngaye ngahborlhmi bu ngadjalnjilngmak bu ngaye minj ngamayi nawu ngadjare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mak yikahwi minj ngaye ngawernhmayinj, yikahwi ngaye ngakarrme wurd nawern. Djal bonj yiman baleh yarrkka, bu yiman kakurduyimerran ngardduk, wanjh kunukka ngaye ngahdjalnjilngmak munguyh. Kunubewu bu mak ngakarrme manwern manme, dja mak yiman bu ngamarrwedowe, wanjh kunukka kunu ngadjalnjilngmak duninjh. Ngaborlhmeng maninjmanu manbu kunmayaliwarlkkayind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wu Kawohrnan Rowk ngandjalwon kunngudj nuye ba bu ngaye ngadjalmarnekurduyime njalenjale rowk munguyh.Paul yimeng, “Manjbun Ngudberre bu Kandibidyikarrmengkenh.”Philippians 4:14-2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kuhni wanjh kunmak bu ngudda ngurridjareminj kandibidyikarrmi kore kunyidkenh ngarddu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kunbuyika ngayime. Ngudda nawu ngurrihni kore kabolkngeyyo Philippi, ngudda ngurriburrbuni bu kunmekbe ngaye nganmarnekurduyimerrangeni kore kerrngehkenh bu ngarredjingmey ngahyolyolmi manbu kunwok kunmak ngudberre. Bu kunmekbe bolkyimi, ngaye wanjh ngahbolkbawong kore kunred Macedonia, dja minj nangale bininj nawu yiwarrudj bedberre ngandikukwoyinj nawu money. Dja ngaleng ngudda ngurridjalkudjini nawu yiwarrudj ngudberre bu kandibidyikarrmi ngay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warridj, bu ngaye ngadjalni kore kunred Thessalonica dja money yak, wanjh ngudda kandimarnemunkeweyi money bu ngaye kandidjalbidyikarrmi bu bokenhkah dja mak bu danjbikk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ye minj djahdjawan bu kunwarddekenh ngudberre bu bolkkime. Dja ngaleng ngaye ngadjaldjare God ngunmarnbun ngudberre bu ngunwon nuye namakmak kore ngudda ngurridjalweymakmen munguy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unwok Berrewoneng Ngalbu Daluk BokenhPhilippians 4: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ngaye wanjh kamak bu ngahkarrme bolkkime kore nguddakenh, kunubewu mak ngakarrme nawu wurd nawern! Namekbe nawu Epaphroditus bu ngurrimunkeweng wanjh kumkang nawu ngurrikukwong ngaye ngardduk wanjh nganwong rowk. Wanjh kunukka yiman kayime ngudda ngurriwon God burudjang rerrih, nawu namakkaykenh nuye yiman kayime manjmakkenh duninjh kahmarnerung kore nungan nuy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iddok ngudda mak ngurridjare bu ngudmandeleng ngudberrekih, wanjh God nawu ngardduk kahkarrme namakkaykenh duninjh nawu yehyeng rowk kore heavenbeh, wanjh ngunwon ngudberre kore ngurribelbmerrinj nawu Christ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h. Ngad wanjh karridjalburlumen God nawu Kornkumo kadberre bu munguyh djal munguyh. Wanjh bonj.Paul Benmarneyimeng KunmakkenhPhilippians 4:21-23]]></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urrbenmarneyimen kunwok kunmak bedberre birribuyika nawu bininj nuye God nawu nungan nuyekih Christ Jesus. Nawu karridangerrinj rowk kondah ngarridjarrkni ngaye dorrengh ngundimarnewokmunkewerren bu kunwok kunmak ngudber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irriwern bininj nuye God ngundimarneyime kunwok kunmak ngudberre. Ngayime bininj nawu kabirrihni kore kunrurrk nuye nawu Caes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aye ngadjare Jesus Christ bu kahni kore kunmalng ngudberre. Am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h nawu karridangerrinj rowk, ngaye nawu djalwernmarnedjare ngudberre, dja mak kunmekbekenh bu ngaye ngadjare yawoyhnan ngudberre. Ngudda nawu ngaye kandidjalnjilngmarnbun dja mak ngaye ngaburlumerren bu ngudberrekenh! Ngurridjalnin kore ngurridjalbelbmerrinj nawu Kawohrnan Rowk, yuwn bu ngurriwarnyakmulewarren. Bu ngaye wanjh munguyh djalmarnedjare ngudber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ngadjare benbenemarnewokdi ngunewoneng nawu daluk bokenh kunmekbe nawu ngunehni, ngudda ngalbu Yuwodia dja mak ngudda ngalbu Djintikki. Ngaye ngadjaldjare benbenedjawan ngunewoneng ngunemayalikudjinin bu kuninjkunukenh ngudda ngurrikukbelbmerrinj nawu Kawohrnan Row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h, dja djawan ngudda yimak nawu ngarrdurrkmirri munguyh, bu ngudda yibenbenebidyikarrmen benemekbe daluk bokenh nawu ngarridjarrkdurrkmirri bu ngaye dorrengh kore kunrayekni duninjh, kunmekbekenh bu bedda ngandibidyikarrmeng ngaye kore ngahdurrkmirri manbu manmak kunwokkenh. Bedda dorrenghni dja nawu Clement dja mak nawu birribuyika karridurrkmirri. Bedda nawu kabirringeybimbuyindi kore God nuye djurra bu kabenmulewan bedda nawu kabirridjalmimbi munguyh munguyh.God Ngunwon Kunmodmikenh NuyePhilippians 4:4-9]]></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h! Munguyh ngurridjalnjilngmaknin kore nawu Kawohrnan Rowk! Ngaye yawoyhmarneyime ngudberre bu ngurridjalnjilngmakn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guyh ngurrimarneyimerrimen djal yelehyeledj ba bu birriwern bininj ngundikurdunan ngudberre kore ngurriyime. Kunmekbe bu ngurriburrbu nawu Kawohrnan Rowk wanjh darnkih kam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wn bu ngurrikangewarremen munguyh kore njalehnjalekenh ngarre. Dja ngaleng ngurridjaldi yiwarrudj dja ngurridjaldjawa God bu ngurriyimanjbu munguyh kore nu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God ngunwon ngudberre kunmodmikenh nuye. Minj nangale bininj kaburrbun manmekbe kunmodmikenh, dja nungka ngundjalwon bu ngudda ngurriwoybukwon nawu Christ Jesus, wanjh kunukka kore manu kunkange dja kunmayali ngudberre wanjh nungka ngunwernhnahnan.]]></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2026-06-22T02:43:14Z</dcterms:created>
  <dcterms:modified xsi:type="dcterms:W3CDTF">2026-06-22T02:43:14Z</dcterms:modified>
  <dc:title>Bible.com.au: Philippians 4:1-23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