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6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Philippians 3: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h, ngaye ngadjalbawong yehyeng rowk bu bolkkime ngaye ngaburrbun Christ Jesus nawu nganmarnewohrnan ngardduk. Kuhni wanjh kunkimukkenh. Nawu nungka nadjalmak duninjh kore yehyeng rowk, nawu nungka nawernhkuken duninjh kore yehyeng rowk. Ngaye wanjh ngaweng rowk nawu ngahkarrmi ba bu ngadjalwernhkarrme nawu Christ. Bu bolkkime ngaye ngadjalyime nawu namekbe nabubuyika yiman kayime nawarre duninjh, nawu minj karriyawoyhdja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njh bu bolkkime ngaye nganekukbelbmerrinj munguyh. Bolkkime minj ngaburlumerren bu ngahkarrme manbu mahni mankarre, manbu minj nganmarnbun bu ngamak nuye God. Burrkyak. Bolkkime God nungandeleng nganmulewan bu ngaye ngamak bu kunmekbekenh ngaye ngadjalwoybukwon nawu Christ. Djal bonj.]]></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h, ngaye ngadjaldjare warridj bu ngadjalburrbun Christ, dja mak ngadjare ngaburrbun God nuye kundulkarre kore birrolkkayhweng nawu Christ kore dowengbeh. Dja mak ngaye ngadjare nganekukbelbmerren nuye bu nganedjakbekkan Christ dorrengh, dja ngadjare yiman kayime ngarrowen yiman nungka kurduyime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unmekbekenh ngadjare bu Christ dja ngaye kore nganedjarrkdoweng wanjh ngaye ngarrolkkan bu yiman Christ dolkkang kore kundowikenh.Bu Christ Kanmey KadberrePhilippians 3:12-17]]></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gaye kuhni minj nganbangmekurduyimerrangimeninj ngardduk, dja med. Minj nganbangmemarnbuyinj bu ngadjalmakniwirrinj duninjh, dja med. Ngaye wanjh munguyh ngadjalrohrokme kunrayek dorrengh bu kuninjkunukenh kore ngayemandeleng. Christ Jesus korroko ngandarrkidmey wanjh ngaye ngawernhrohrokme ba bu ngamang nawu kahdjehdjenyo kore nungka kurrmeng ngarddu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ah, nawu karridangerrinj! Minj ngabangmemayinj nawu kayingkihyo ngardduk. Dja ngaleng ngaye ngadjalkurduyime kundjalkudji. Ngaye wanjh ngahdjalbengmidjdanj njalehnjale rowk kore ngakurduyimi kerrngehkenhni dja ngadjalrohrokme ba bu ngamang nawu God kakarrme ngarddu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od ngankayhmeng ngaye bu nganebelbmerrinj nawu Christ Jesus, ba ngare kore kubolkmak heaven. Kunmekbekenh kunu ngaye ngadjaldjare ngare kore namakkaykenh duninjh kadjehdjenyo ba bu kalukburrk ngahma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rridjalwern ngad bininj nawu karrikodjkulumak, wanjh karriburrbun bu mandjad kunmayali kadberre. Dja nangale kadberre kaburrbun kore kunbuyika kunmayali, wanjh kabidjawan God nawu kabibengdayhke ba kabengkan mandja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gad wanjh ngokko karriburrbun kore mandjad duninjh karrihni, wanjh kunmekbe ngad munguyh karridjalkurduyim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awu karridangerrinj, ngaye wanjh munguyh ngahngunjdjikan nawu Christ, wanjh ngudda ngurriraworrimen birribuyika bininj dorrengh nawu ngandingunjdjikan ngaye. Ngurriwernhkurdunan bininj rowk nawu kabirrikurduyime mandjad yiman ngaye bukkabukkang ngudberre.Ngad Karridjalmadbun Nawu ChristPhilippians 3:18-21]]></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gurriburlumen Nawu Christ, Dja Yuwn Ngudmandeleng NgurriburlumerrenPhilippians 3:1-11]]></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irridjalmirndewern bininj kabirriwidnan Christ nuye kundulk cross, nawu bedda kabirridjalkurduyime kunwarre. Ngaye yingkihmarneyimeng bu ngabenyolyolmi kunwernhkah ngudberre, dja wanjh bolkkime ngaye wanjh ngayawoyhnalkbun bu ngabenmulewan bedber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awu bedda wanjh yerrekah kabirribularrbuyindan rowk. Yimankek bedda kabirriyime manbu kundjare bedberre, makka wanjh bedberre god. Minj bedda kabirriyeme, dja ngaleng kabirridjalburlumerren yimankek birriyemiyak kore baleh kabirrikurduyime kunwarrekenh bedmandeleng. Munguyh kabirridjalburrbun yehyeng nawu kondah kurorreken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 ngad, wanjh karridjalburrbun kore kadberre kunred heaven. Wanjh karridjalmadbun dja mak karridjare bu Jesus Christ nawu Kawohrnan Rowk bu kamyawoyhdurndeng kore heavenbeh bu mak kanngehke kadber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ungka nawu nawernhdulkarrekimuk duninjh dja kamarnbun yehyeng rowk kayimerran kore nungka kadjare. Wanjh nungka kankukkerrngehmen manu kunburrk kadberre bu kanyemikang kadberre. Nungka kankukmarnbun kadberre bu karriburrkyimerran yiman kayime nungka kunburrk nuye nawu namakkaykenh kore heav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ah wanjh, nawu karridangerrinj, ngurridjalnjilngmaknin bu ngudda ngurridjarrkraworren bu kuninjkunukenh kore nawu Kawohrnan Rowk! Ngaye ngabimbun nahni djurra bu yawoyhbengdayhke ngudberre nawu kore ngaye ngokko bukkabukkang. Ngaye wanjh nganjilngmak bu ngakurduyime kuhni, wanjh kunukka ngudda ngunbidyikarrme ngudberre bu ngurrinahnarrenken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b ngurrinahnarrimen! Birrimekbe nawu birriwarre bininj, wanjh ngaye ngayime bedda yiman duruk nabang! Bedda nawu kabirridjare ngundikanjdadjdadjke ngudberre kore kunburrk ngudberre ngundilakkayenw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gudda dja ngaye, ngad wanjh yiman karrilakkayen duninjh kore kunmalng kadberre, bu kunmekbekenh kunu nawu Namalngmakkaykenh kumwam Godbeh bu kanmarnbun ngad karridi yiwarrudj God kore mandjad duninjh. Ngad wanjh karridjalburluburlume nadjalkudji nawu Christ Jesus. Dja yuwn bu karriwoybukwon njalenjale kore djal bininjken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ja ngaleng, bu ngaye ngadjareniwirrinj wanjh ngaburlumerrimeninj ngayemandeleng kore ngakurduyime bu djalbininjkenh! Nawu ngaye ngadjalkurduyimeng kunmak kunwernkenh bu ngabenyurrhkeng nawu birribuyika bininj.]]></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gaye wanjh ngandilakkayenwong bu ngaye wurdyawni bu kunkodjkeni eight. Ngaye ngarranginj kore namud nawu Israel benkebmawahmeng, dja mak ngarriredboni kore mawahmawah ngardduk Benjamin namud nuyeni. Dja mak ngardduk namud kore Hebrew dja mak ngaye warridj. Wanjh ngaye ngayimerranj Pharisee bu ngarriwernhkarrenahnani manbu mankarre ngadberreni, ngad nawu Jews bininj.]]></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gaye ngawernhdurrkmirri maninjmanu mankarrekenh, wanjh kunmekbekenh ngaye munguyh ngabendjalbuni nawu yiwarrudj bedberreni. Ngaye munguyh ngamarrkmayi manbu manmekbe mankarre dja ngaye minj ngabakkemeninj manmekbe manu Jews ngadber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gaye yimankek ngayimi manmekbe manu mankarre bu nganmarnbuyi bu ngakukenworrimeninj kore God. Dja burrkyak, wanjh bu bolkkime manmekbe minj manyawoyhkuken kore ngaye. Kaluk ngaye wanjh ngadjalwarnyakminj rowk, dja bolkkime ngadjaldjare ngaye ngamunkekadjung nawu Christ.]]></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2026-06-22T02:43:15Z</dcterms:created>
  <dcterms:modified xsi:type="dcterms:W3CDTF">2026-06-22T02:43:15Z</dcterms:modified>
  <dc:title>Bible.com.au: Philippians 3:1-21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