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kenh wanjh nungka danginj bu kurduyimerranj. Wanjh djalmarnburrinj nungandeleng kukmarladjworrinj. Nungka bidjalwernhwokmarrkmangi God dja kunu wanjh doweng. Kaluk nungka kurrmerrinj bu djaldoweng kore kundulk cro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kenh kunu God bidjalwernkukenwong duninjh, dja mak bingeywong manmekbe kunngey manbu manngeykuken duninjh bu kabenngeyyurrhke manbu birringeybubuyika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yerrekah karridjalmirndewarlahkenh bininj karrimarnebarddurrukkurlhdan nuye Jesus, ngad bininj nawu karrihni kore kondah kurorre, dja nawu birridjalwernkenh kabirrihni kore heaven warridj, dja mak nadjalwern duninjh nawu kabirridi kore kanjdji ngarre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karridjalmulewan rowk bu Jesus Christ wanjh nungka kadjalwohrnan rowk duninjh, wanjh kunu karrikuniburlume God nawu Kornkumo.God Ngunmarnedurrkmirri Kore Kukange NgudberrePhilippians 2: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ngudda nawu ngaye marnedjareminj ngudberre, ngudda wanjh kandiwokmarrkmangi munguyh bu kerrngehkenhni, bu ngaye karridjarrkni kore ngudda dja bu bolkkime ngaye ngahni djarreh, wanjh ngudda munguyh kandidjalwokmarrkmang ngaye. Bu bolkkime wanjh ngurridjalmarnedurrkmirrin God ba bu nungka karrurrkmirri nawu ngunngehke ngudberre bu yerrekah. Ngudda wanjh ngurrimarnekelenin yiman ngurrimarnekukdeldelme kore nungka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God nungan kahdurrkmirri kore kukange ngudberre, dja nungka mak ngunmayaliborledke ngudberre ba bu ngudda ngurridjare ngurriwokmarrkmang kore nungka. Wanjh kunukka ngunwon ngudberre kundulkarre nuye ba bu ngudda ngurrikurduyime kunmakkenh kore nungka kadj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h wanjh, ngurrinjilngmaknin kore ngurridjalmarnedurrkmirri nuye. Yuwn bu ngurriwokkihnjurluhnjurlukmi, dja yuwn bu mak ngurridangwe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burrbu, ngad karriyimerranj wurdwurd nuye God. Dja ngurrikangebelenin dja mak ngurridjalkurduyimen kunmak munguyh bu ngurridjalmaknin. Wanjh kunukka ngurrikukbame yiman mankokkarrng kore kondah kubolkmunun, kore birribuyika bininj kabirrikurduyime kundjalwarre duninjh munguy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njh ngudda munguyh ngurriyingkihkarrme kunwok manbu ngunmalngdarrkidwon. Wanjh kunu ngaye ngaburlumerren ngayemandeleng bu ngudda ngudberre kore kunbarnangarra nuye Christ, dja kunukka ngaburrbun bu ngaye minj ngadjalbolkmayi kore ngaye ngarrurrkmirranginj kore ngudda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wanjh ngudda ngurriwernhwoybukwong God, dja ngurriyimerranj yiman kayime ngurrikanjkurrmerrinj nuye, dja mak ngurrimarnedurrkmirri nuye. Wanjh kunmekbekenh kunu ngaye wanjh ngadjalmarrmarr. Dja bu ngaye wardi ngarrowen yiman kayime ngakanjkurrmerren kore God, ngarridjarrkmarrmarr bu ngudda dorren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urribelbmerren Christ, Wanjh NgurrimarnedjaremerrimenPhilippians 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 kadjalrohrok, bu ngudda wanjh karridjarrkmarrmarr bu ngaye dorrengh.Paul Benbeneyolyolmi Bininj Bokenh Nawu Timothy dja EpaphroditusPhilippians 2:19-3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Jesus nawu Kawohrnan Rowk nganbidyikarrme, wanjh ngadjare bu ngamunkewe Timothy ngudberre bu baleh nuk kabolkyime, ba bu ngaye nganjilngmakmen bu ngayemandeleng wobekkan ngudberre kore Timothy ngunmulew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ungka ngunmarnedjare ngudberre dja kadjare munguyh bu ngurridi kunmak. Wanjh kunmekbekenh nungka nadjalkudji bu ngayawoyhmunkewe kore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rribuyika bininj kore bedmandeleng kabirridjare, dja minj kabirriburrbun munguyh kore Jesus Christ kadj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wanjh ngurriburrbun nawu namekbe Timothy bu nungka nadjalmak bininj. Nungka wanjh nganedjarrkdurrkmirri ngaye yiman nabeywurd bu nganedjarrkmulewani manbu kunwok kun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mekbekenh kunu ngaye ngabalmunkewe nungka. Dja med rerrih, ngaye nganan werrk bu baleh kakurduyimerran ngarddu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e ngahdjalmadbun nawu Kawohrnan Rowk bu nganbidyikarrme wanjh kunukka ngayeman ngamyikan ngudberre, wanjh darnkih kabolky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ngaye ngadjare ngayolyolme warridj nabadbuyika bininj. Ngudda wanjh ngurriburrbun nawu kangeyyo Epaphroditus nawu nganedanginj. Nungka nawu nganedjarrkdurrkmirri ngaye, dja nganebidyikarrmerren bu ngad yiman kayime djuram nawu Christ nuye. Ngudda wanjh ngurrimunkeweng nungka bu kumwam kore ngaye bu nganbidyikarrme kore kunyid ngahkarrmi. Wanjh bolkkime ngaye ngaburrbun bu ngabaldurndiwe ngu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ungka wanjh njilngwarreminj bu ngudda ngurriyingkihwobekkang bu nungka dulkkihdulkkihyoy, wanjh nungka bolkkime kadjare kabaldurndeng ngudberre, dja wanjh ngundjalmarnedj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wanjh woybukkih djakkimukni bu darnkih dowimeninj, dja God bidjalkongibom nungka bu bidjalmarnbom. Nawu God ngandjalkongibuni ngaye warridj. Bu Epaphroditus dowimeninj, wanjh kunukka ngaye ngahdjalnjilngwarremeninj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urribelbmerrinj Christ, wanjh nungka ngunkangemarnbom. Dja mak nungka ngunmarnedjareminj, dja kunu ngunnjilngmarnbom ngudberre. Ngurridjalkarrme rowk nawu Namalngmakkaykenh dja wanjh ngurribelbmerrinj kore ngurrikudjihminj. Ngudda mak ngurrikongiburren dja ngurridjalyimerren bu kunkongi dorrengh kore ngudmandel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kenh ngaye ngadjare bulkkidj bu ngabalmunkewe bolkkime ngudberre ba bu ngudda ngurrinjilngmakmen bu ngurrinan, dja ngaye minj mak ngayawoyhkangew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rrikima nungka bu kamre, bu kuninjkunukenh ngudda ngurrikukbelbmerrinj kore nawu Kawohrnan Rowk bu ngurridjalnjilngmaknin. Ngudda wanjh munguyh ngurrbenburlumen bininj birrimak yiman kayime Epaphrodit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ungka kuyindowimeninj bu nungka bidjalmarnedurrkmirri kore Christ. Nungka wanjh nganmarnekuyindowimeninj ngardduk bu nganbidyikarrmeng, bu kunmekbekenh ngudda djarreh ngurrihni, dja ngudda minj kandibidyikarrme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 wanjh, ngaye ngadjalmarrmarr duninjh bu ngudda ngurridjarrkwokmarnburren kundjalkudji bu ngurrimayalikudjihnin, bu ngudda ngurrimarnedjaremerren nawu ngudmandeleng dja mak ngurridjarrkyimerran yiman ngurridjalkangekudjihnin dja mak ngurrimayalikudjihni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n bu ngudmandeleng ngurriburlumerren, dja yuwn ngurridjare bu ngurriyurrhkerren. Ngurrimarladjworrimen. Yuwn bu ngudda kuninjkunu ngurrimayaliburlumerren. Bu ngurribebbehmayalibubuyika, wanjh kunu ngudman ngurrimayalibekkarri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ngudmandeleng bebbehbeh ngurridjalburrburren kore ngudberre, dja ngurridjalbidyikarrmerren.Ngad Karringunjdjikan Nawu Kawohrnan Kadberre Christ JesusPhilippians 2:5-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ngurrimarnburrimen ba bu ngurrimayalirohrok yiman kayime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wanjh God duninjh, dja minj djareniwirrinj bu marnburrimeninj kundulkarre dorrengh nuye ba bu burlumerrimeninj yiman God rerri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l burrkyakni. Nungka djalbawong rowk dja marnburrinj yiman kayime djal yeng. Dja nungandeleng marnburrinj bu yimerranj nawu bininj kabimarnedurrkmirri God. Wanjh kunu nungka yimerranj bu djalbininj duninj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2026-06-25T11:17:13Z</dcterms:created>
  <dcterms:modified xsi:type="dcterms:W3CDTF">2026-06-25T11:17:13Z</dcterms:modified>
  <dc:title>Bible.com.au: Philippians 2:1-30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