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wanjh marnedjare ngudberre yiman kayime Christ Jesus kanmarnedjare. God ngankangenan kore kunwoybuk nga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lkkime ngaye ngahdjaldi yiwarrudj dja ngahdjaldjawan God bu kunmekbekenh ba nungka ngunmarnbun ngudberre bu ngurrimarnedjaremerren bulkkidj duninjh, dja warridj ngurriwernhborlhmen nungka, dja mak bu ngurridjalburrbun bu djal mandj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adjawan bu nungka ngunmarnbun ba bu ngurridjalburrbun kore kunmayali mandjad. Wanjh kunukka kalukburrk bu kabolkyimerran Christ nuye kunbarnangarra, ngudda ngurridjalmaknin kore nungka, dja minj ngunwelengname bu njalehnjal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Jesus Christ ngunmarnedurrkmirri ngudberre bu ngunmarnbun ngurridjalmak nawu bininj kore ngurridjalkurduyime kunmak, ba bu birribuyika bininj rowk kabirriyime bu God nawu namakkaykenh duninjh, dja kabirriburlume nungka.Bu Paul Kayolyolmerren Kore Kahrurrkkendi Manbu PrisonPhilippians 1:12-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rdduk nawu karridangerrinj, ngaye ngadjare ngudda ngurriburrbun bu kuninjkunukenh. Ngaye bu kunwarrekenh nganmarnekurduyimerranj ngaye dja bu ngandikurrmeng kore ngahrurrkkendi manbu prison. Dja bonj, bu ngahdi kondah wanjh manbu kunwok kunmak nuye Jesus kahdjalwarlah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ime bu birriwern bininj ngandiwobekkang ngaye bu bolkkime ngahdi. Djamun nawu kabirrirurrknahnan kondah kore kunrurrkkimuk, dja mak nawu birribuyika bininj rowk, wanjh kabirriburrbun bu ngaye ngandikukkang wirlmurrng rayek duninjh dorrengh kunmekbekenh bu Christkenh ngabenmarnemulewan birriwern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birriwern bininj nawu ngad karridangerrinj kore nawu Kawohrnan Rowk, bedda kabirriburrbun bu ngaye ngahdukkayindi, wanjh kabirrikangebukmen ngayekenh dja kabindimarnemulewan bininj bu Jesuskenh, minj mak kabindikengeh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mekbe nawu yikahwi bininj birribuyika kabindimarnemulewan bu Christkenh kore minj kunmakkenh, kunubewu bedda kabirrikirnworren bu ngayekenh dja mak kabirridjaldjare yimankek ngandiyurrhke ngaye. Dja yikahwi nawu birribuyika kabirrimulewan nawu Christ kore kunmak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wanjh ngandimarnedjare ngaye, dja kabirriburrbun bu God ngankurrmeng kondah ba bu ngamarnemulewan kunwok kunmak duninjh kore ngabenbukkabukkan nawu birriwarlahkenh bininj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rrimekbe bininj nawu kabirrihmulewan bu minj kunmakkenh, wanjh kabirriyime bu djal bedmandeleng kore bedberrekih ba bu kabirriburlumerren. Bedda mak kabirridjaldjare ngandimarnekarrerayekwon ngaye bu ngarrukkayindi wirlmurrng dorrengh kon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mbom Bedberre Nawu God Nuye Bininj kore Kunred PhilippiPhilippians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onj. Marneyime ngudberre. Ngaye ngadjalnjilngmak duninjh bu kunmekbekenh nawu birriwern bininj kabirrimulewan bu Christkenh. Yikahwi kore kunmakkenh, yikahwi kabirriyime kore kunwarrekenh. Dja bonj! Bu bedda kabirriyolyolme nawu Christ, wanjh kunwernhkuken, dja ngadjalnjilngmak.Yoh, dja ngaye ngadjalnjilngmarrmarr 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burrbun bu ngudda kandimarnedi yiwarrudj, dja mak nawu Namalngmakkaykenh nuye Jesus Christ nganbidyikarrme ngaye. Wanjh kumekbebeh, ngaye ngadjalburrbun kunmak nganmarnekurduyimerran, dja ngabongyerrkme.Bu Ngandibun Ngarrowen Nuye Jesus, Wanjh Kunukka KundjalmakPhilippians 1:20-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ore kahdokme nawu njalehnjale ngadjare, ngaye munguyh ngadjalburrbun kore kuninjkunukenh. Bu ngaye ngahdjaldarrkiddi, ngaye munguyh ngahdjare ngahkurduyime kore kunmakkenh nuye Christ. Bu bolkkimekenh, ngaye wanjh ngadjare bu ngakangebukmen dja mak minj ngakele bu ngabenmarnemulewan nungkakenh. Bu ngaye ngadjaldarrkid dja mak yiman bu ngarrowen, wanjh ngaye ngabendjalmadbun bu bininj kabirriburlume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aye ngadjaldarrkid, wanjh kunukka ngaye munguyh Christ nganebelbmiyindi. Dja bu ngarrowen, wanjh kunukka kunwernhmak duninj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yiman kunburrk ngardduk ngadjaldarrkid, wanjh kuhni ngaye ngadjalkurduyime kunmak nuye kore Christ. Nawu ngaye ngadjalnjilngmak bu yiman ngarrarrkid dja mak bu ngarrowen. Adju, baleh ngadjare nganmarneyimerr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minj ngadjarrngbun bu baleh manbu karrokme kore ngaye ngardduk. Ngaye ngadjaldjare ngabawon mahni kundarrkid dja ngare nganeni nawu Christ. Kunmekbe wanjh kunukka kundjalmak duninj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aleng bu ngadjaldarrkid wanjh kunukka ngaye ngarrurrkmirri kore bidyikarrme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kka kunwoybuk, dja kunmekbekenh kunu ngaye ngaburrbun bu ngadjaldarrkiddi bolkkime ba bu kunmekbekenh karridjarrkni rowk ba bu karridjarrkmurrngrayworren kore ngurriwoybukwon Jesus dja bu kuhni ngurrimarrmarr dorren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aluk bu ngaye ngamre yawoyhnan ngudberre, wanjh ngudda ngurriwernhnjilngmakmen duninjh kore ngurribelbmerren nawu Christ Jesus bu nganmarnekurduyimerran ngardduk.Ngurrikurduyime Mandjad Nuye JesusPhilippians 1:27-3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bubuyika kunwern kambebme kadberre, dja njalehnjale ngunmarnekurduyimerran. Bonj, wanjh ngurridjalyime kunmakkenh kore maninjmanu kunwok kunmak manbu Christkenh. Kuhni wanjh ngaye bu minj ngamre yikan, dja ngaleng djalwobekkan ngudberre bu djarrehbeh, wanjh yiman ngudda ngurrihni kunmak. Wanjh ngaye burrbun ngudberre nawu ngudda ngurrihdjalmurrngrayek kunmekbekenh ngudda ngurriyimerran yiman ngurridjalkangekudjihni dja mak ngurridjarrkmayalirohrokni bu ngurridjaldjarrkyime kore ngurrbenmarnemulewan bininj rowk manbu kunwok manmak duninjh kore kabiyolyolme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Paul ngabimbun nahni djurra. Dja nganedjarrkdi nawu Timothy kondah, nawu ngad nganebokenh nganedjalmarnedurrkmirri nuye Christ Jesus. Ngaye ngabimbom ngudberre bininj nawu God nuye, ngudda nawu ngurribelbmerrinj Christ Jesus dja ngurrihni kore kunred Philippi. Nahni djurra bedberre warridj birrimekbe bininj kore ngudda nawu kabirriwohrnahwohrnan dja mak nawu kabirridurrkmirri kore yiwarrudj nga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inj ngurrbenkengehme bininj nawu kabirridjare ngundingurdke. Kaluk bu bedda ngundinan ngudda ngurrikeleyak, wanjh bedda kabirriwohburrbun God nungan kabenbularrbun bedberre, dja mak nungka ngunngehke ngudberre. God kakurduyime row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nungka nawu ngundjalkongibun dja mak kunmak ngunmarnekurduyimeng ngudberre, dja ngunmarnbom ngudberre bu ngurriwoybukwong kore Christ, dja mak ngunmarnbun ngudberre bu ngurridjakbekkan yiman kayime Christ nuye. God wanjh kuhni kakurduyime bu Christ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h, ngudda nawu ngurringalke kunwern kunyid bu kamarnbuyindan dja mak manbu karohrok ngaye ngahkarrmi. Ngudda kandiwobekkani bu kerrngehkenhni ngakarrmi kunwern kunyid. Dja mak ngurrihdjalburrbun bu ngaye bolkkime ngahdjalkarrme maninjmanu kuny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djare God nawu karriyime Ngabbard, dja mak Jesus Christ nawu Kawohrnan Rowk bu ngundidjalkongibun dja mak ngundiwon kunmodmikenh.Ngaye Paul Ngahdjaldi Yiwarrudj Ngudberre MunguyhPhilippians 1:3-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burrbun ngudberre munguyh dja wanjh ngahdjalmanjbun God bu nguddakenh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ye ngahdi yiwarrudj ngudberre, wanjh ngadjalnjilngmak munguy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h, ngad karridjarrkkarrme manbu yiwarrudj bu ngad wanjh karridjarrkyikadjurren mahni kunwok kunmak duninjh kore kerrngehkenhni dja mak bu bolkkime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dedjingmey kurduyimeng kundjalmak duninjh ngudberre, wanjh nungka kayakwon kore kadjaldurrkmirri kukange ngudberre kore kunbarnangarra bu Christ Jesus kamdurndeng kabolkyime. Ngaye kuhni ngaburrbun bu djalwoybukkih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djalburrbun ngudberre rowk bu kuninjkunukenh, kore kuhni mandjad duninjh. Kunmekbekenh ngudda munguyh karrme ngudberre kore kukange ngardduk. God kankongibun kadberre munguyh, ngudda dja mak ngaye. Bolkkime ngaye wanjh ngahrurrkkendi kore prison, dja yikahwi mak ngaye ngabenmarnemulewan bininj manbu kunwok kunmak duninjh dja ngabenbukkabukkan kore kunmekbekenh ba bu bedda kabirriwoybukwon. Bonj, dja wanjh kaddjarrkberre rowk.]]></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2026-07-17T02:04:36Z</dcterms:created>
  <dcterms:modified xsi:type="dcterms:W3CDTF">2026-07-17T02:04:36Z</dcterms:modified>
  <dc:title>Bible.com.au: Philippians 1:1-30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