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emon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2 ]]></a:t>
            </a:r>
            <a:r>
              <a:rPr lang="en-US" b="1" sz="3000" spc="0" u="none">
                <a:solidFill>
                  <a:srgbClr val="000000">
                    <a:alpha val="100.00%"/>
                  </a:srgbClr>
                </a:solidFill>
                <a:latin typeface="Calibri"/>
              </a:rPr>
              <a:t><![CDATA[Mah wanjh. Djawan ngudda bu nawu Onesimuskenh. Bu kerrngehkenhni nungka wanjh bongdi rerrih dja mak ngunmarnedurrkmirri ke. Kaluk minj njale kunmak kurduyimeninj ke bu nungka ngundjalbawong kelerlobmeng. Ngaye wanjh ngarrurndiwe bolkkime bu karrurndeng kore ngudda ngunedjarrkdi. Dja wanjh bolkkime nungka makminj ngarrku, kore ngudda dja ngaye. Ngaye djawan bu yikurduyime kunmak nuye bu yikimang.Ngudda nawu ngarrdjarrkbelbmerrinj kore Christ dorrengh, dja kuninjkunukenh ngaye nuk minj djurrkkan, dja bonj. Ngaye yelehyeledj djawadjawan ngudda. Bu ngad ngarrmarnedjaremerren, wanjh kunmekbekenh bu djawahdjawan ngudda bu yikurduyime ngardduk. Yina, yiburrbun ngaye, nawu Paul, wanjh ngokko ngakohbanjminj, dja mak yiman ngabongdi nuye Christ Jesus. Ngaye mak yidjawan ngudda Onesimus nawu yiman kayime ngardduk beywurd rerrih. Kaluk ngaye bolkkime ngayimerranj kornkumo nuye nawu ngaye ngarrukkendi wirlmurrng nawu narayek dorrengh kondah kore prison.Dja nganjilngwarre bu ngamunkewe nahni bin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ngadjare nungka nganedi ba bu nganbidyikarrme kondah kore prison ngahni bu kunmekbekenh ngaye ngayolyolmi bedberre bininj kunwok manmak. Bu nungka nganbidyikarrmeng bu ngudda minj yimraw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urrkyak, dja ngaye minj ngadjareniwirrinj bu djurrkkayi bu ngudda kanwoyinj nungka. Kunubewu minj yidjareniwirrinj bu kanwoyi, dja minj ngadjareniwirrinj bu djurrkkayi ngudda. Wanjh ngamunkewe ba bu yikimang ngunedjaldi munguy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nubewu Onesimus wanjh ngunbawong wam waken yerrkang, bu yerrekah wanjh nungka kamyawoyhdurndeng wanjh ngunedjarrkdi munguyh munguy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wanjh bolkkime minj yiyawoyhmarnbun bu kabongdi ke, dja kayimerran nawu ngudda ngunedanginj nawu ngunemarnedjaremerren duninjh. Ngaye warridj ngamarnedjare duninjh dja ngudda wanjh yiwernhmarnedjarenin bulkkidj duninjh. Kaluk ngudda yimarnedjare nahni bininj yiman kayime ngunedangerrinj rerrih kore nawu Kawohrnan Row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h wanjh, bu ngudda kanburrbun ngaye ngarrdabbolk, wanjh yikima nawu Onesimus yiman bu ngaye kankima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bu nungka wardi kurduyimeninj ke yehyeng kore kunwarrehwarre, wanjh kunukka kanwelengnamen ngardduk. Dja mak bu bulk kakarrme nawu yehyeng ke wanjh kunukka kandjawa ngardduk ba bu marnekarremarnb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yina. Ngaye, nawu Paul, kuhni wanjh ngayeman kunbid ngardduk bu ngahbimbun nahni djurra. Kaluk ngaye ngakarremulewan nawu Onesimus bulk kahkarrme nawu yehyeng. Dja mak ngaye minj djawayinj bu kanwon nawu bulk yikarrme ngardduk, ngayime bu ngaye bidyikarrmeng bu yiwoybukwong Jesus dja wanjh bolkkime yimalngdarrkidd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wu ngudda ngaye ngarrdanginj, ngaye kuhni djawan ba bu yikurduyime ngardduk kore Kawohrnan Rowk kadberre. Djawan bu kankangemarnbom bu Christ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aye ngahbimbun nahni djurra, bu kuninjkunukenh ngaburrbun yikurduyime kore ngaye djawahdjawani dja mak kunbuyika kunwern ngudda kore kanmarnekurduy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imarnebimbom Nahni Djurra Philemon NuyePhilemon 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k mahni mankudji manbuyika manbu ngurriyingkihbolkmarnbu ngardduk ba bu ngaye ngamre ngayo kore ngudda. Ngaye ngayime woybukkih God wanjh ngunbekkan ngudda bu yirri yiwarrudj. Wanjh kunu ngaye ngamdurndeng ngudberre.Paul Dja Birribuyika Bininj Kabirriwokmunkewerren Kunwok ManmakkenhPhilemon 1:23-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wu Epaphras nungka wanjh nganedjarrkdukkayindi Christ Jesuskenh, wanjh nungka kunwok kunmak ngunmarnewokmunkewe ngudbe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mak nawu Mark, dja mak Aristarchus, kaluk Demas, dja Luke dorrengh, wanjh birriwokmunkewerrinj kunmak ngudberre. Bedda wanjh ngarridjarrkdurrkmir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onj. Ngaye ngadjare Jesus Christ nawu Kawohrnan Rowk ngundjalmarnekurduyime kunmak rowk kore ngudberre kukan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wanjh Paul nganedjarrkdi Timothy nawu karridanginj. Bu ngaye ngamarnedurrkmirri Christ Jesus, wanjh kunmekbekenh kunu ngandikurrmeng kore prison. Ngad wanjh nganebimbun ngudberre nahni djurra, ngudda Philemon, nawu ngundimarnedjareminj, nawu ngad karridjarrkdurrkmir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nawu ngudda Apphia ngalbu karridanginj, dja mak ngudda Archippus nawu karribidyikarrmerren bu karridjarrkdurrkmirri, dja mak nawu ngurrimirndemornnamerren yiwarrudj kore ngudda ke kunrurrk, nawu ngudda Phile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djare God nawu Kornkumo kadberre dja mak Jesus Christ nawu Kawohrnan Rowk bu ngundiwon ngudberre kunmakmak kore kunmodmikenh dorrengh.Paul Bimanjbom God Nawu PhilemonkenhPhilemon 1:4-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e burrbuhburrbun ngudda bu ngahdi yiwarrudj ke, wanjh ngaye ngadjalmanjbun ngardduk God bu nguddakenh munguy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kuhni ngaye wobekkang bu ngudda yiwernhwoybukwon Jesus nawu Kawohrnan Rowk, dja mak yibenmarnedjare rowk nawu birrimak bininj nuye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ngahdi yiwarrudj ke, wanjh ngaye ngadjawan God ngunmarnbun bu ngudda yibenmarneweykan birribuyika bininj bu yimulewarren kore ngudda ke kunwoybuk, ba bu ngudda yiwernhburrbun kunmakmak rowk manbu karrikurduyime kore Christ kanwongkenh bu karribelbmerr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ina, nawu ngarrdanginj, ngudda wanjh yibenmarnedjareminj nawu God nuye bininj, dja mak ngudda yibenkangemarnbom bulkkidj duninjh. Kuhni wanjh ngaye warridj kankangemurrngrayekwong dja mak kannjilngmarnbom bulkkidj duninjh.Paul Biyolyolmeng Bininj Kangeyyo OnesimusPhilemon 1:8-22]]></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2026-09-02T09:12:59Z</dcterms:created>
  <dcterms:modified xsi:type="dcterms:W3CDTF">2026-09-02T09:12:59Z</dcterms:modified>
  <dc:title>Bible.com.au: Philemon 1:1-25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