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u Jesus dja nawu benbukkabukkani nuye birrihkolungi kore kuwarddebeh, nungka benwokwong yimeng, “Yuwn nangale ngurrimarneyime kore ngurrinang. Dja ngurridjalmadbu nawu Bininj Duninjh bu kamyawoyhdolkkan kore kumidjbeh. Wanjh kunmekbe ngurrimulew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benbukkabukkani nuye, birriwokmarrkmey dja minj birrimulewayi kore birrinang. Dja ngaleng birrihdjawarreni bu nungka njalekenh yimiyimi bu yimeng “kamyawoyhdolkkan kore kumidjb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rridjawam Jesus, “Njalekenh nawu kabindihbukkabukkan mankarre kabirrihyime bu Elijah wanjh kamdokme wer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benmarneyimeng, “Bedda wanjh birriyimeng mandjad bu Elijah kamdokme werrk. Kaluk nungka Elijah kamarnbun njalehnjale bu kore kayingkihdi. Mak njalekenh kore djurra kahyime nawu Bininj Duninjh wanjh kadjakbekkan kunwern dja mak bininj kabirridjalwarnyakmen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aleng ngaye marneyime, Elijah wanjh woybukkih nungka korroko kumwam, dja bedda birrimarnekurduyimi kunwarre bu birridjareni, kore yingkihbimbuyindanj bu kabimulewan nawu Elijah.”Jesus Bimarnbom Wurdyaw Nawu Namalngwarre BikarrmiMark 9:14-29(Matthew 17:14-20; Luke 9:37-43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Peter, James dja John birridurndi kore birribuyika nawu benbukkabukkani birrihdi. Wanjh bindinang nawu kabindihbukkabukkan mankarre birrihdangwerreni, dja mak birribadbuyika bininj bindiwakbuyingun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nawu bininj birriwern birrinang Jesus, wanjh kundjalmekbe rerreh birriwernhkangebarrhmeng, dja birrirlobmeng, birrikim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djawayhmeng bedberre, “Njalekenh ngudda ngurrihdangwerren nawu kabindihbukkabukkan mank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nakudji biwokmey kore kumirndebeh, “Nawu kanhbukkabukkan, ngaye ngamkang ngardduk beywurd kore ngudda. Dja nungka kakarrme namalngwarre nawu bihbongkarrmi, dja bimarnbom ba minj kayawoyhwok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kabimang dja kabikukburriwe kore kurorre, dja nungka kanunjdjabun kore kurrangbeh, dja kayidmebayerren, dja kakukrayekrayekmen. Kaluk ngabendjawam nawu ngudda yibenbukkabukkan bu kabirribebke nawu namalngwarre dja minj birringudjbang bu birrikurduyimen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benmarneyimeng birrimekbe bininj, “Woybukkih duninjh ngaye marneyime ngudberre, ngudda yikahwi nawu ngurrihdingihdi kondah wanjh nakka ngurrinan God kamre bu kawohrnan rowk kundulkarre dorrengh bu yerrekah ngurridowen.”Jesus Kukbuyikaminj dja MadjbelebamiMark 9:2-13(Matthew 17:1-13; Luke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esus biwokmey dja benmarneyimeng birriwern, “Ngudda bininj bolkkimekenh minj kandiwernhwoybukwon! Mak baleh kabolkyimerran bu karrihdjarrkni? Mak baleh wali bu djahdjalmadbun ngudberre? Mah, wanjh ngurrimka namekbe wurdyaw kore nga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yikahwi bininj birrimkang namekbe wurdyaw kore Jesus. Kaluk bu namekbe namalngwarre nawu bihbongkarrmi bu binang Jesus, wanjh kundjalmekbe rerre bimarnbom namekbe wurdyaw bu kukdeldelmeng, dja mankang, kukbarlbarlmi kore kurorre dja nunjdjab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idjawam nawu kornkumo nuye wurdyaw, “Baleh bolkyimi bu kuhni bimarnekurduyimi nuye?” Kaluk nawu kornkumo yimeng, “Bu nungka yahwurd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k munguyh biburriweyi kore kunak dja mak kore kukku ba bibuyi dowimeninj. Bu ngudda baleh yikurduyime nuye, wanjh kanbenekongibu dja kanbenebidyikarrme ngarrewon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imarneyimeng nawu kornkumo, “Ngudda kankewkme bu kanmarneyimeng, ‘Yiddok ngudda yikarrme bu kanmarnekurduyime?’ Dja ngaleng minj njale karayek nuye nawu bininj bu nganwoybukwon nga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kundjalmekbe rerreh nawu kornkumo kayhmeng, “Ngaye woybukwon walakkih! Dja kanbidyikarrmen ba wernhwoybukw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Jesus benmirndenang nawu bininj kumekbe birrirlobmerrinj ba kabirrinan baleh kakurduyimerran, wanjh birruy namekbe nawu namalngwarre, yimeng, “Ngudda nawu yibengwarrewong dja yiwokyakwong! Ngaye wokrayekwon yimbebmen kore namekbe wurdyaw dja mak minj yiyawoyhngimen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awu namalngwarre kayhmeng, dja bimarnbom namekbe wurdyaw bu wernhkukdeldelmeng. Rerre wanjh kumbebmeng, bibawong wam. Kaluk nawu wurdyaw djahdjalyoy kurorre dja kukyimi yiman doweng rerreh. Dja birriwern bininj birriyimeng, “Nakka dow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wanjh Jesus bibidmey nawu wurdyaw dja biwayhkeng bu dolkkang dang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esus wam ngimeng kore kurrambalk. Kumekbe nawu benbukkabukkani nuye birrihni birrikudji, dja birridjawam, “Njalekenh ngad minj ngarribebkemeninj nawu namalngwar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yimerranj six kunbarnangarra, Jesus benkang Peter, James dja John bu birriwam kore kaddum mandulumkimuk. Kaluk birridjalkudji birriwam. Wanjh kumekbe nawu benbukkabukkani nuye birrinang Jesus bu kukbuyikahminj kore kumirrk be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yimeng, “Kumekbe nawu namalngwarre, nakka bininj minj kabebke, bu djal yiwarrudj karri werrk.”Jesus Kayawoyhyolyolmerren Bu KarrowenkenhMark 9:30-32(Matthew 17:22-23; Luke 9:43b-45)]]></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dja nawu benbukkabukkani nuye birribolkbawong kumekbe dja birrirengehrey kore kubolkkimuk Galilee. Kaluk Jesus minj djareniwirrinj nangale bu burrbuyi kore baleh bedda birrihd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kunu nungka djareni birrikudji birridiwirrinj nawu benbukkabukkani nuye ba bu nungan yolyolmeninj bedberre. Wanjh yimeng bedberre, “Ngaye nawu Bininj Duninjh wanjh ngandibidnakenwon kore bininj nawu birriwarre duninjh bu ngandibun wanjh ngarrowen. Kaluk bu kunkodjkedanjbik ngaye wanjh ngayawoyhdolkkan kore kumidjb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wu benbukkabukkani nuye minj birrikodjkulubayhmeninj bu birriburrbuyi kore Jesus menmenyimi. Dja mak birrikeleni bu minj birridjawayhmeninj.Nangale Bininj Kawernhdokme?Mark 9:33-37(Matthew 18:1-5; Luke 9:46-48)]]></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Jesus dja nawu benbukkabukkani nuye birribolkmey kore Capernaum, mak birriwam birringimeng kururrk kore kurrambalk. Wanjh Jesus bendjawam, “Kaluk njale ngudda ngurrihyidangwerreni kore manbolh karrihre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uk minj birriwokmayi, dja manbu birrihyidangwerreni kore manbolh makka wanjh birrihyimi nangale nawu nawernhkimuk bedber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yerrkang dja benkayhmeng nuye twelve nawu benbukkabukkani, dja yimeng, “Bu nangale kadjare kayimerran karrokme ngudberre, wanjh nakka kakurrmerren yerre duninjh, dja kabenhmarnedurrkmirri bedberre birribuyi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Jesus bimey wurdyaw dja binameng kore bedda birrimhdi. Wanjh biwanjbimey namekbe wurdyaw dja yime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nangale kabenkimang wurdwurd yiman kayime nahni wurdyaw kore ngaye ngardduk kunngey, wanjh kunukka ngaye ngankimang. Mak bu bininj ngaye ngankimang wanjh kunukka nungka kabikimang nawu ngaye nganmunkeweng warridj.”Jesus yimeng, “Nangale nawu bininj minj kannjirrhmiwon, wanjh nakka karridjalkudji.”Mark 9:38-41(Luke 9:49-5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uk John bimarneyimeng Jesus, “Nawu Kanhbukkabukkan, ngad ngarrinang bininj nawu ngunhngeybuni bu bebkeyi nawu namarnde. Dja ngad ngarrimarneyimeng bu kangurdme, dja nungka minj ngad karridjarrk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awu kunmadj nuye djongbuhdjongbuyindi, nakka madjbelebami, mak wernhbelebami kore minj nangale mak marnbuyi bu medjrohrokniwirr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yimeng, “Yuwn bu ngurringurdke namekbe bininj. Nangale nawu ngaye nganngeybun bu baleh kakurduyime kundulkarre dorrengh, wanjh nakka minj kaborledme bu ngaye nganmulewan kunwarreken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ininj nawu minj kannjirrhmiwon kadberre wanjh ngad kunu kanmarrkw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woybukkih marneyime ngudberre, bininj nawu yiman ngunbowon kukku bu kunmekbekenh nungka kaburrbun ngudda Christ nuye bininj, wanjh nungka kamang namakmak nuye kahdjehdjenyo.”Jesus Benbengdayhkeng Bu KabirrinahnarrenMark 9:42-50(Matthew 18:6-9; Luke 17: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yimeng, “Ngurrbennahna wurdwurd nawu ngaye ngandimunkekadjung. Nangale bininj kabimarnbun nadjalkudji wurdyaw bu kabalkurduyime kunwarre, wanjh kadjalwarre duninjh. Kunubewu kamak namekbe bininj bu kabirrikukburriwe kore kuburrk duninjh, manwarddekimuk dorrengh kore kunyarl kakomdukkayindi nuye, wanjh kabalkebngak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Dja bu kunbid ke ngunmarnbun kunwarre yikurduyime, wanjh yibiddjobkerrimen! Kunukka kadjalmak bu yiwe yikahwi kunbid ke ba bu yidjalmimbi munguyh munguyh. Dja bu yidjalbiddi kunbid bokenh ke bu yikarrme wanjh kunukka yire kore kubolkwarre duninjh, kore manbu kunak kahdjalrung munguyh dja minj kabirludow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Mak bu kundenge ke ngunmarnbun kunwarre yiyime, wanjh yidjaldengedjobkerrimen. Wanjh kunukka kamak bu yibirlmen, dja yidjalmimbi munguyh. Kunukka kadjalwarre bu kundenge bokenh ke bu yikarrme wardi ngunkukburriwe kore kubolkwarre duninj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mak kunmim ke bu ngunmarnbun kunwarre yiyime, wanjh yimimbebkerrimen. Kunukka kamak bu yimimkudji yingimen kore God kawohrnan rowk. Mak kawarre bu kunmim bokenh yikarrme, wardi kunukka ngunkukburriwe kore kubolkwarre duninj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umekbe wanjh yolk karri munguyh, dja mak kunak minj kabirludowen.” [Isaiah 66:24].]]></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yawoyhyimeng, “Kunak rerrih makka kabenrohrokme bininj ba kabirriyimerran birrimak. Mahni yiman kayime djirla mak kamarnbun kunkanj bu kakanjmanjmakw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luk nawu djirla nakka namak. Dja bu kamanjyakmen, wanjh kunukka minj nangale kayawoyhmarnbun bu kamanjdangen. Wanjh ngurriyimerra yiman kayime djirla namak duninjh, dja mak ngurridjarrkray kunmodmikenh dorren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Elijah dja Moses benembebmeng kumirrk bedberre, dja birrihwokdi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Peter bimarneyimeng Jesus, “Nawu kanhbukkabukkan! Kuhni kamak bu ngad karrimwam kondah. Mak ngarrimarnbun kundjurle danjbik kondah! Mankudji ngudda ke, mankudji nuye Moses dja manbadbuyika nuye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Peter minj burrbuyi bu baleh yimiyimi, dja mak benebuyika nawu Jesus benbukkabukkani, bedda wanjh birriwernhkelem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mekbe rerrih kunngol marnburrinj dja kumkoluy benbarrkbom. Dja kumwokdanginj kore kungolbeh. Kaluk yimeng, “Nahni ngardduk Beywurd nawu ngamarnedjare bulkkidj. Dja wanjh ngurriwokmarrk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u kunmekbe yimerranj Peter, James dja John birridjalbolknabolknang, dja birrinang Jesus nadjalkudji kumekbe dingihdi.]]></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2026-07-17T03:21:16Z</dcterms:created>
  <dcterms:modified xsi:type="dcterms:W3CDTF">2026-07-17T03:21:16Z</dcterms:modified>
  <dc:title>Bible.com.au: Mark 9:1-50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