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awu birrimirnderri birringuneng rowk, dja birriworrkminj. Kaluk nawu benbukkabukkani birrimoyhmangi, dja birribarlkeng seven kundjabarrk kore birrihbawoni yikahwi manbu man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nawu bininj kumekbe birrihmirnderri nakka bindirohrokmeng four thousand nawu manme birringuneng. Kaluk bu birringuneng birriworrkminj Jesus benmunkew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djalburrikudji nungka bidbom kore kabbala mak nawu benbukkabukkani nuye birridjarrkwam kore kubolkkimuk ngarre Dalmanutha.Jesus Yolyolmerrinj Bu Benbengdayhkeng Nawu BenbukkabukkaniMark 8:11-21(Matthew 16:1-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Pharisees wanjh birrimyikang Jesus dja birridjareni birridangwerrinj. Kaluk bedda birridjareni birrirohrokmeninj. Wanjh kunmekbekenh birridjawam Jesus bu kabenmarnekurduyime kundulkarre dorrengh ba bu birriwoybukwoyi bu nungka woybukkih kumdolkkang kore God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Jesus wernhngolekwerrinj, dja yimeng, “Njalekenh bininj nawu bolkkime kabirrihdi kabirridjare kabirriwernhnan bu ngakurduyime God nuye kundulkarre dorrengh? Wanjh woybukkih duninjh ngaye marneyime ngudberre bu minj ngurrimang nawu ngurrihdjare ngurri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nbawong, wam bidbom kore kabbala wanjh baldjowkkeng borledmi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wu benbukkabukkani nuye birrihkarrmi mandjallodkudji kandidjdjawa kore kabbala. Dja birribengmidjdanj bu minj birrimkayi manwe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bendjalwokwong bu yimeng bedberre, “Ngurrinahnarrimen! Ngurrikangerayekworrimen bedberre Pharisees dja mak nawu Herod. Yuwn ngundimayaliwernwon kunmayali manwarre bedberre wardi bu ngundimayaliwarrewon. Bedda yiman yerreh bininj nawu kakurrme mannguklurlmikenh kore buriddi dja wanjh kanguklurl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awu benbukkabukkani nuye birridjawarrinj bedmandeleng bu njalekenh nungka kuhni yimeng bedberre. Wanjh bedda birrimarneyimerreni bu kuhni minj birrikarrmeninj manlod kandidjaw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burrbuni bu kuhni birrihwokdi bedmandeleng kore birrihyolyolmi, wanjh bendjawam, “Njalekenh ngudda ngurrihyolyolme manmekenh bu manlod yak? Adju, yiddok ngudda minj ngurrinayinj dja ngurrimayalibayhmeninj? Dja yiddok ngurrikangeray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worrkmiwong 4000 BininjMark 8:1-10(Matthew 15:3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gurrimimdi dja njalekenh minj ngurriwernhbolknan? Ngudda ngurrikanemdi dja yiddok minj ngurriwernhbekkan? Yiddok ngurribengmidjda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larlmey kunbidkudji kandidjdjawa nawu bedberreni five thousand bininj. Yiddok ngurriburrbun bu baleh kayime kundjabarrk ngurribarlkeng manbu mandahdawh manme kore minj birringuyi?” Wanjh bedda birriyimeng, “Twelve kundjabar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benyawoyhdjawam, yimeng, “Dja mak ngurriburrbun bu seven manlod kandidjdjawa bu ngalarlmey bedberreni nawu four thousand bininj bu birringuneng. Dja kaluk ngurriburrbun bu baleh kayime nawu kundjabarrk ngurribarlkeng bu ngurrimoyhmangi?” Wanjh bedda birriyimeng, “S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benmarneyimeng, “Ngudda ngurriburrbun kore njalehnjale ngakurduyimi, dja njalekenh ngudda minj ngurrimayalibayhmeninj bu ngurrimenmenmayi?”Jesus Bimarnbun Nawu Mimbunjeni BininjMark 8:22-2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Jesus dja nawu benbukkabukkani nuye birrimwam kore Bethsaida. Yikahwi bininj birrimkang nakudji nawu mimbunjeni kore Jesus dja birrimarrkdjawam bu kabikarrme kunbid namekb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Jesus bibidmey nawu mimbunjeni dja bikang kuberrkkah kore rurrkmirnderri. Wanjh Jesus nunjhmeng, dja bimimbaruy kunnunj dorrengh, dja bidkurrmerrinj kore namekbe bininj nawu bidjawam, “Kamak yibolknan bolkk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wu bininj bolknang dja yimeng, “Yoh, ngabenhnan bininj, dja nakka kakukyime yiman kundulk kabirrih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Jesus yawoyhbidkurrmerrinj kore kumim nuye bininj. Wanjh nungka wernhmimbayhmeng. Dja mimmakminj, wanjh bolknani bu kamak row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 Jesus bimarneyimeng bu karrokme kured, dja yimeng, “Yuwn bu yingimen kondah kore rurrkmirnderri.”Peter Bimulewam Bu Jesus Nungka Nawu ChristMark 8:27-30(Matthew 16:13-20; Luke 9:18-2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sus dja nawu benbukkabukkani nuye birribalwam kore kubolkkilekilelh kaluk kubolkkimuk ngarre darnkih Caesarea Philippi. Kaluk bu manbolh birribalhrey Jesus bendjawam, “Nawu bininj kabirriyime yimankek ngaye nang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mekbe nawu benbukkabukkani birrihni Jesus dorrengh, wanjh birriwern bininj birrimornnamerrinj nuye. Kaluk bedda mak minj manme birrikarrmeninj bu birringuyi. Wanjh Jesus benkayhmeng nawu benbukkabukkani nuye, wanjh nungka yime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edda birriyimeng, “Yikahwi kabirriyime ngudda John nawu benkodjdjuhkeyi. Birribuyika kabirriyime ngudda Elijah. Mak birribadbuyika kabirriyime ngudda nawu nabuyika prophe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djawam, “Dja ngudda, ngurriyime yimankek ngaye nangale?” Wanjh Peter biwokmey, yimeng, “Ngudda wanjh nawu Chri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benwokwong nuye nawu benbukkabukkani, “Yuwn ngurrbenmarneyime birribuyika bu ngaye nangale.”Jesus Mulewarrinj Bu Nungka KarrowenkenhMark 8:31-38(Matthew 16:21-28; Luke 9:22-2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Jesus dedjingmey yolyolmeng bedberre bu nungka nawu Bininj Duninjh wanjh kunwern ngarre bu kadjakbekkankenh. Nungka yolyolmerrinj bedberre bu nungka, nawu Bininj Duninjh, wanjh kabirriwarnyakmen nawu dabborrabbolk, dja nawu kabirrihwohrnan priests, dja nawu kabindibukkabukkan mankarre. Nungka mak yolyolmeng bedberre bu kabirribun, karrowen, wanjh kayawoyhdolkkan kumidjbeh kaluk bu kunkodjkedanjbi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yolyolmerrinj mandjad bu kore kabimarnekurduyimerran yerrekah. Wanjh Peter bimey Jesus bidjarrirnnameng dja bimarneyimeng, “Yuwn kunukka yihy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Jesus borledmeng, bennang nuye nawu benbukkabukkani, wanjh mandjad bimarneyimeng Peter, “Ngudda kanbawo, ngudda nawu yiman Namarnde Duninjh! Ngudda yiburrbun njalehnjale yiman birriwarlahkenh bininj dja minj yiburrbun njalehnjale kore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Jesus benkayhmeng nuye nawu benbukkabukkani dja nawu kumekbe birrihmirnderri warridj, dja yimeng, “Bu nangale kadjare nganmunkekadjung, wanjh nakka kawarnyakmulewarren dja kabawon kore njalehnjale nawu kahdjare. Dja yiman kadjalngorrmang manbu kundulk cross nuye, dja wanjh ngaye nganmunkekadju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ja nangale nawu kadjare kakanjngehkerren, nakka wanjh kadjaldowen. Mak nangale nawu kakanjkurrmerren bu ngayekenh, dja ngaleng ngarre manbu kunwok kunmak, wanjh nakka kadjalmimbi munguyh munguy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7 ]]></a:t>
            </a:r>
            <a:r>
              <a:rPr lang="en-US" b="1" sz="3000" spc="0" u="none">
                <a:solidFill>
                  <a:srgbClr val="000000">
                    <a:alpha val="100.00%"/>
                  </a:srgbClr>
                </a:solidFill>
                <a:latin typeface="Calibri"/>
              </a:rPr>
              <a:t><![CDATA[Bininj nawu karrowen, minj nuk njale kakarrme ba bu kamyawoyhdarrkiddurnd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wu bininj bolkkime kabirrihni wanjh nakka kabirrihdjalkurduyime kundjalwarre kore kabirrimarneboddan nawu nawarre. Dja bolkkime bu nangale nawu nganyemikan ngayekenh nawu Bininj Duninjh, dja kayemikan kunwok ngardduk, wanjh kunukka mak ngaye ngayemikan bu ngamdurndeng kundulkarre dorrengh nuye nawu ngardduk kornkumo dja nawu birrikukdjamun ange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benkongibun nahni bininj nawu kabirrihmirnderri. Bedda ngarrihdjarrkdi ngaye bu kunkodjkedanjbik, dja bolkkime minj njale mak kabirrikarrme bu kabirringu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inj ngabenmunkewe wardi kabirrimarrwedurndeng kured. Bu kabirrire manmeyak, wanjh kunukka wardi kabirriwohkukwarrhme manbolh, dja yikahwi kabirrihyo djarre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Jesus nuye nawu benbukkabukkani birriwokmey birriyimeng, “Ngad karrihdi djarreh minj kurrambalk darnkih karrarnhrurrkdi. Dja mak baleh karrimang manme ba bu karrbenwon nahni bininj kabirring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Jesus djawayhmeng yimeng, “Baleh kayime kandidjdjawa manlod ngudda ngurrihkarrme?” Wanjh bedda birriyimeng, “Ngarrihkarrme seven manbu kandidjdjaw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Jesus benmarneyimeng birrimekbe bininj nawu birrimirnderri bu kabirriyerrkarren kore kurorre kabirrini. Wanjh nungka lodmey manbu seven kandidjdjawa dja biyimanjbom God. Rerre wanjh lodbakkeng dja benwonowong nawu benbukkabukkani nuye. Mak yimeng bu kabindibalwonowon nawu birrimirndeni. Wanjh kunmekbe birrikurduyime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wu benbukkabukkani birrihkarrmi mak yikahwi djenj kukkilelhkilelk, wanjh Jesus kunmekbe rerreh kurduyimeng bu biyimanjbom God wanjh benmarneyimeng nawu benbukkabukkani bu bindibalwong nawu birrihmirnderri.]]></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2026-07-17T02:05:30Z</dcterms:created>
  <dcterms:modified xsi:type="dcterms:W3CDTF">2026-07-17T02:05:30Z</dcterms:modified>
  <dc:title>Bible.com.au: Mark 8:1-38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