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Jesus benbengdayhkeng, yimeng, “Yuwn njale ngurrikan kore ngurrire. Ngurridjalka kunkarndudj, dja minj njale mak ngurrikan. Yuwn ngurrilodkan buriddi, dja mak baladji, yuwn mak ngurrikukkan nawu kunwardde kore ngurringadmodukkayind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h, ngurridengedjongburrimen kundengekenh, dja yuwn mak ngurrimadjkan bokenh nawu ngurridjongburren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benmarneyimeng, “Bu ngurribebme kore kunred, wanjh bu ngurringalke bininj nawu ngunkimang, kore kunrurrk nuye ngurringimen, kumekbe manrurrkkudjiwi ngurridjalyuwn, kalukburrk ngurribolkbaw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 ngurribebme kore kunred, dja bedda nawu kabirrihni kunmekbe minj nangale ngunkimang dja minj ngundibekkan, wanjh bu kunmekbe kunred ngurribolkbawon, wanjh ngurridengedjulngwerrimen ba kundjulng ngarre kunmekbe kunred ngundengebawon. Kunmekbe kunu ngurrikurduyimen ba ngurrbenmarnemulewan bininj bu kunwoybuk dorren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twelve nawu benbukkabukkani nuye birriwam bindimarneyolyolmi bu bindimarneyimi, “Ngurriwarnyakmulewarri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dda bindikukburriweyi nawern namarnde nawu bininj birrikarrmi, dja mak bindimarnbuni birriwern nawu birridulkkihni bu bindidjalkodjdjuhkeyi manbu oil kunkalkkid dorrengh.King Herod Bibom John Nawu BenkukdjuhkeyiMark 6:14-29(Matthew 14:1-12; Luke 9:7-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Herod nawu kingni, nungka wobekkang rowk bu baleh Jesus kurduhkurduyimi kundulkarre dorrengh, dja birriwern bininj birringeyburrbom Jesus. Yikahwi birriyimi John yawoyhmimbiminj kumidjbeh, kumekbekenh kunu nungka kahkarrme kundulkarre kore kakurduyime kunwe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rribuyika mak birriyimi, “Jesus nungka wanjh Elijah!” Dja mak birribadbuyika birriyimi bu nungka wanjh prophet yiman kayime nawu korroko birriwokmulewani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njh Herod biwobekkang Jesus, nungan yimeng, “Nungka nawu John yawoyhmimbiminj, dja nawu ngardduk bininj birrikomdjobk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kerrngehkenhni Herod nungan wanjh benmunkeweng bininj bu birrimey John dja birridukkang wanjh birridangbalhmeng rurrkkerurrkkendi kore prison. Herod kunmekbe kurduyimeng bu ngalmekbekenh daluk Herodias, ngalbu ngalbininjkobeng nuyeni Philip, nawu Herod benedanginj. Dja Herod bimey Herodias wanjh benemarr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irrimarnewarnyakni Jesus Kore Kunred Nuye NazarethMark 6:1-6(Matthew 13:53-58; Luke 4:16-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John bihmarneyimi Herod, “Kunukka minj kunmak bu yimey ngalbu ngalbininjkobeng nuye nawu ngunedanginj, dja yikarrebakk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mekbekenh kunu ngalbu Herodias birrungi John, dja djareni birribuyinj. Dja burrkyak, minj marnbuyinj Herod bu bimarnekurduyime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kunu Herod bimarnekeleni John dja binahnani, dja yimi bu John nungka wanjh namak dja God nuye bininj. Kaluk Herod bibekkani John bu wokdanj, wanjh kodjmayahmi duninjh. Dja bonj, djaldjareni bibekkani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mwam ngarre kunbarnangarra bu John karrowenkenh. Kaluk kunmekbe kurduyimerranj bu Herod nuyeni birthday. Wanjh benmarnemarnbom mulil mankimuk. Manme kurrmeng bedberre birrikihkimuk nawu kabirrihwohrnawohrnan government, dja nawu kabirrihwohrnan kore djamun, dja nawu birringeykihkimuk bininj kore Galilee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galyawk ngalbu Herodias biyawmey kumwam kumekbe dja borrkeng bedberre. Kaluk bu ngaleng borrkeng, Herod dja nawu manme birrihdjarrknguni, birrinjilngmakminj. Wanjh King Herod bimarneyimeng ngalmekbe ngalyawk, “Ngaye won njalehnjale nawu yidjare. Wanjh kandjaw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djalwokkurrmerrinj bu bimarneyimeng ngalbu ngalyawk, “Njalehnjale nawu kandjawan nakka wanjh won. Mak won ngardduk kore ngawohrnan bu ngarrbolklarlmirran kun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galbu ngalyawk bebmeng, wam kore ngalbadjan bidjawam, “Kab njale ngadjawan nawu king nganwon?” Wanjh ngalbu ngalbadjan yimeng, “Yidjawa ngunwon kunkodj nuye John nawu benhkukdjuhke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galmekbe ngalyawk werrkwerrk durndi kore king dja bimarneyimeng, “Ngadjare kanwon kunkodj nuye John nawu benhkukdjuhkeyi. Bolkkime kanwo ngardduk kore ngalngbalab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wu king wernhnjilngwarreminj. Dja nungka wokkurrmerrinj ngaleng ngarre ngalbu ngalyawk bu kabiwon njale nawu kadjare. Mak nawu bininj kumekbe birrihdjarrknguni manme birribekkang bu nungka wokkurrmerrinj. Wanjh minj mak djareniwirrinj bu bibaldahmeninj ngalbu ngalyawk bu bidjawa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werrkwerrk bimunkeweng nakudji djamun bu kabikodjkan nawu John. Wanjh nawu djamun wam bibom John kore rurrkkend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bolkbawong kumekbe dja kumwam kore kunred nuye. Kaluk nawu benbukkabukkani nuye birriwam nungka dorreng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imkodjkang dja bikodjdahkendoy kore ngalngbalabala dja biwong ngalmekbe ngalyawk, wanjh ngaleng kang biwong ngalbadjan ngaleng nga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nawu John nuyeni nawu benbukkabukkani birriwobekkang bu baleh kurduyimerranj nuye. Wanjh birrimwam birrimey kunburrk nuye dja birrikang birrikukdudji kore kuwardderurrk.Jesus Benworrkmiwong 5000 BininjMark 6:30-44(Matthew 14:13-21; Luke 9:10-17; John 6:1-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ininj nawu Jesus benmunkeweng, wanjh birrimdurndi kore Jesus birridjarrkdi, dja wanjh birrihmarnemulewani kore birrihkurduyimi bu bindihbukkani kunwok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irrimirndewern bininj birrimrey birribalhrey Jesus dja nawu benbukkabukkani nuye dorrengh. Minj manme mak birringuyi dja bindidangdjangnang. Kaluk benmarneyimeng, “Ngurrimray, karrire kore minj nangale karri kumekbe ba bu karringeh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birribidbom kabbala dja birriwam birribolkmey birridjalkudji kore minj nangale diwirr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bonj, birriwern bininj bindinang bu birribolkbawong wanjh bindiburrbuni. Kaluk birriwern bininj nawu kubolkbubuyikabeh birrirlobmerrinj kurrenge kore Jesus rengehrey. Wanjh birribolkmey werrk, rerre Jesus dja nuye bininj wanjh birribalbebme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bu Jesus bidbom kore karrkad nungka benmirndenang bininj birriwern birriyingkihmadbuni kumekbe, wanjh benkongibom, kaluk bennani yiman kayime mayh rerrih nawu sheep birrihdi dja nawu shepherd minj birrikarrmeninj. Wanjh kumekbe manwern dedjingmey benbukkabukkani bedber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ak ngokko wanjh ngokdanj, Jesus nuye nawu benbukkabukkani birrimyikang dja birrimarneyimeng, “Minj nangale mak kondah kayo. Dja ngokko wanjh kahngokd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yibenmunkewemen birriray ba bu kabirrire kore kabbal dja mak kore kururrkmirnderri ba bu manme kabirribayahme dja kabirrikukkarrme nawu kunwardde bedber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benwokmey, yimeng, “Ngudda wanjh, ngurrbenwo manme kabirringun.” Wanjh bedda birrimarneyimeng, “Minj ngarribayahme manwern manme ba bu ngarrbenwon rowk nahni nawu bininj! Dja minj ngarrikukkarrme nadjalwern kunwardde. Bu ngad ngarridurrkmirriwirrinj bu dird eight, wanjh ngarrikukmayi, dja bo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kunbarnangarra manbu Sabbath, wanjh dedjingmangi benhbukkabukkani kore kunrurrk manbu yiwarrudjkenh. Wanjh birriwern nawu birribekkang birrikangebarrhmi dja mak birrimarneyimerreni, “Balehbeh nahni bininj kahmang kunwok manbu karribekkan? Nangale bimayaliwong bu yimankek kawernhburrbun rowk? Dja mak balehbeh kundulkarre bu kahkurduyime kubid nuye kunwernhmak duninj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bendjawam, “Kandimarneyimen baleh kayime manbu manlod kandidjdjawa ngurrihkarrme bu bolkkime? Wardi ngurriray ngurrinan.” Kaluk bu birrirohrokmeng, wanjh birrimarneyimeng, “Ngarrihkarrme kunbidkudji kandidjdjawa dja djenj boken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benmarneyimeng nuye nawu benbukkabukkani bu bindibengdayhkeng bininj rowk bu kabirriyerrkan kore mandalkmak kore birribebbehmokenhn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birriyerrkarrinj rowk dja birrini bu birribebbehmokenhni mak bindirohrokmi 50 dja 10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Jesus mey nawu djenj dja manlod buriddi, wanjh bolknang kaddum dja bimanjbom Ngabbard God bu manmekbekenh manme. Wanjh rerre lodbakkeng wanjh benwong nuye nawu benbukkabukkani ba bindibalwong bininj nawu kumekbe birrihmirndeni. Mak karohrok kurduyimeng ngarre nawu djenj.]]></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birrimekbe bininj birriwern wanjh birringuneng birriworrkminj row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nawu benbukkabukkani birridahkendoy twelve kore kundjabarrk yikahwi buriddi dja djenj manbu birriwarrhkeng bu birrihngu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luk nawu birrimekbe bininj birrihmirnderri nakka bindirohrokmeng 5000 binihbininj nawu manme birringuneng.Jesus Rengehrey Kurrenge Bomelmelmi Kubokehkekeb ManbokimukMark 6:45-52(Matthew 14:22-23; John 6:15-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kundjalmekbe rerrih Jesus benmarneyimeng nawu benbukkabukkani nuye bu kabirribidbun kore kabbala wanjh kabirrimarnedokme borledmikenh kore Bethsaida. Dja nungka kaluk rerre kare. Nungka wanjh bolkmaddi rerre dja kabenmunkewe nawu bininj birriwern birrihmirnderr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 bu benmunkeweng birridokmerrinj kured wanjh nungka wam kore manduluhdulum bu karri yiwarrudj.]]></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luk kunmekbe kukak yimerranj, nawu benbukkabukkani nuye birrihdahkendi manbu kabbala, wanjh kuburldjarn birrihdi kore manbokimuk. Dja mak nawu Jesus nakka wanjh nadjalkudji dingihdi kore karrkadk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ungka nakka wanjh carpenter kadberre! Nungka wanjh ngalbadjan ngalka Mary, mak nawu birridangerrinj James, Joses, Judas dja Simon. Dja mak nawu ngaldahdaluk nuye nakka karrihni!” Wanjh bedda birrimarnekodjdjohmi nuy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anjh nungka bennang nawu benbukkabukkani nuye bu birrihkarrikmi wernkih dja kunmayorrk manbu benhdurndiweyi. Kaluk bu djarreh kumhkabelni Jesus benyikang rengehrey bomelhmelmi kore kubokehkekeb manbokimuk ngarre. Wanjh djahdjalwam benyurrhyurrhkeyi nawu kore kabbala birrihbarnd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luk nawu benbukkabukkani nuye birrinang rengehrey kore kubokehkekeb, wanjh bedda birriyimeng yimankek nungka mamni dja mak kunwoyik, wanjh bedda birrikelekayhme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luk bu birrinang, bedda birrikeleminj duninjh. Wanjh kundjalburrikudji Jesus wokdanj, yimeng, “Ngaye! Ngurrikangerayeknin! Dja yuwn bu ngurrikel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Jesus bidbom kore kabbala birrihdjarrkbarndi. Dja manbu kunmayorrk makka wanjh djalngurdmerrinj. Wanjh nawu benbukkabukkani wanjh birrikangebarrhmeng bulkkidj duninj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luk bu birrikurdunang Jesus benwong manme dja benworrkmiwong 5000 bininj, wanjh minj birriburrbuyi bu baleh menmenyimi. Dja minj birrimayalimayi.Jesus Benmarnbuni Nawu Birridulkkihyoy kore GennesaretMark 6:53-56(Matthew 14:34-3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 kunmekbe bolkyimi birridjowkkeng borledmikenh, wanjh birribidbom kukadjid ngarre Gennesaret. Wanjh kabbala kumekbe birridukkang.]]></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anjh bu birrimkoluy kore kabbalabeh, bininj nawu kumekkebeh birrinang Jesus wanjh werrk bedda yikahwi birrikukburrknang nungk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birrirlobmerreni kore kubolkkimuk kumekbe bu bindimangi bindimkani manbalabbala nawu birriyoy birridulkkihdulkkihni. Bindikani kore Jesus nawu birriwobekkang bu baleh yarrkka nungka re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esus nungka rengehrey kore kubolkkihkimuk dja kubolkyahyahwurd dja mak rey kabbal kumekbe kore kubolkkudji. Dja mak baleh rey, wanjh bindimdjalkani munguyh nawu birridulkkihni kore bininj nawu kabirribayahme njalehnjale. Kaluk birridjaldjareni duninjh bu birrimadjkarrmi nuye kunmadj kore kurrird ngarre. Wanjh nawu birrimadjkarrmi, bedda wanjh birridjalmakmeni rowk.]]></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Jesus benmarneyimeng, “Kandibekka. Nangale bininj nawu prophet, nakka wanjh bininj kabirrikimang kore kubolkwern. Dja kore nungan nuye kunred, nakka kabirridung, minj kabirrikimang nawu nuye namud dja mak nawu kabirridjarrk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ungka minj mak durrkmirriwirrinj manbu kundulkarre dorrengh. Bendjalkarrmi kubid nuye yikahwi nawu birridulkkihni bu benmarnbuni kumekke kunred. Djal bo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Jesus kangebarrhmeng bu bedda minj birriwoybukwoyinj kumekke kore Nazareth.Wanjh nungka rengehrey kudjalbolkwern kore kubolkbubuyika bu benhbukkani.Jesus Benmunkeweng Twelve Bininj Nawu BenbukkabukkaniMark 6:7-13(Matthew 10:1,5-15; Luke 9:1-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Jesus benkayhmeng nuye twelve nawu benbukkabukkani, dja benwong kundulkarre ba kabirriwe namalngwarre bedberre nawu kabirrihkarrme. Benmunkeweng bu birriwam bokenhbokenh.]]></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Mark 6:1-56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