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mekbekenh kunu bimarneyimeng dja Jesus korroko biwokrayekwong, “Ngudda nawu yimalngwarre duninjh, yimbebmen wanjh yibawo nahni bin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esus bidjawam, “Ngudda baleh yingeyyo?” Dja biwokmey, yimeng, “Ngaye ngangeyyo ‘Nawu Ngarriwernkenh’, dja mak ngarridjalwe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wanjh nahni nawern namalngwarre duninjh birriwernhdjawam Jesus bu minj benmunkewemeninj kore djarreh kubolkbuyi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kumekbe kunred bikkibikki mirnderri duninjh birridalknguni kore mandul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awu birrimalngwarre duninjh birriwernhdjawam Jesus, birrimarneyimeng, “Kab kanbawo dja kanmunkewemen kore bikkibikki ba bu ngarrbenmarnengimer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Jesus bendjalbawong bu birribebmerrinj birriwam dja bindimarnengimeng nawu bikkibikki. Wanjh birriwern bik birrirlobmerrinj birrimankarrinj kore kungarlkwarre, birringakmeng kore kukukku. Kaluk bikkibikki nawu birrimirndewernni 200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ikahwi bininj nawu birrinahnani bikkibikki birrinang bu baleh kurduyimerranj, wanjh bedda birrikelerlobmerrinj, bindimarnemulewam bedberre nawu kumekbe kubolkkimuk birrihni, dja mak nawu birrihni kore kabbal kore manme birrihdudjengi birrihni. Wanjh birridjalwern bininj birriwam bu kabirrinan kore kurduyimerra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indimarnebebmeng Jesus dja bininj, nawu nawern namarnde birrimirndebawong, dja nungka ni kore Jesus nuye kurrenge, kaluk djongbuyindi kunmadj dja warridj bengmakminj, wanjh bedda birrikelem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bininj nawu birridarrkidnang Jesus bimarnekurduyimeng namekbe bininj, dja mak baleh kurduyimerranj nawu bikkibikki bedberre, wanjh bindimarnemulewam bininj bedberre nawu birribebm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u birriwern birrimarrkdjawam Jesus bu kabolkbawon kubolkkimuk bedbe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kukburriweng Nawern Namalngwarre DuninjhMark 5:1-20(Matthew 8:28-34; Luke 8:26-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u Jesus bidbom kore kabbala dja nahni bininj nawu namalngwarre birribawong bihdjawani Jesus, dja djareni benedjarrkraw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Jesus birrabkeng, dja bimarneyimeng, “Yirrurnde kured ke, dja yibenmarneyimen bininj ke, bu baleh kunmak Nawu Kawohrnan ngunmarnekurduyimeng bu nungka ngundjalwernhkongib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wu bininj wam benmarneyolyolmi bininj rowk nawu birrihni kore kubolkwern ngarre Decapolis. Benmarneyolyolmi bu baleh kunwernhmak Jesus bimarnekurduyimeng. Wanjh birriwern bininj rowk birrimarnekangebarrhmeng duninjh.Jesus Birrolkkayhweng Ngalkudji Ngalyawk Dja Mak Bimarnbom Daluk Ngalbu KurlbahkurlbareyMark 5:21-43(Matthew 9:18-26; Luke 8:40-5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Jesus yawoyhdjowkkeng manbokimuk dja bu bolkmey borledmikenh, wanjh birrimarnemirndemornnamerrinj nuye. Nungka dingihdi kore darnkih kukadj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nakudji bininj bimarnebebmeng. Nungka ngeyyoy Jairus, dja mak wohrnani kunrurrk manbu yiwarrudjkenh. Bu nungka binang Jesus, wanjh bimarnemankang kore kurrenge nu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idjalwernhmarrkdjawam Jesus, yimeng, “Ngaye ngardduk ngalbeywurd ngalyahwurd kadjakkimuk duninjh, dja darnkih karrowen! Yimray ba yibidkurrmerren ngalengngarre bu kamakmen dja mak karrarrkid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benedjarrkwam Jairus.Kaluk birrimirndewernni birrimunkekadjungi dja mak birrimirndedjokkohmeng Jesus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galkudji daluk di, ngalbu kurlbahkurlbarey munguyh bu mandjewk nawern twel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leng wanjh rey kore nawern doctors nawu bedda birriwarrewoni kore benkukwong nawern kunwardde, dja kukyakwong rowk, dja bonj, djal bekkarrinj bu minj makmeninj, dja ngalengman djalwarrewarre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biyingkihwobekkang Jesus, wanjh bimarnebebmeng kubodmebeh nuye kore birrimirndewern bininj, dja djalwohkarrmeng nawu manburrba nakuyeng nuye nawu Jesus djongbuhdjongbuyind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birribolkmey borledmikenh manbokimuk kore kunred bedberre nawu Gerasene bin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aleng burrbuburrbuni, “Wardi bu ngadjalkarrme nuye kunmadj, wanjh ngamakm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ndjalburrikudji rerrih bimarneyakminj ngarre bu kurlbahkurlbarey. Dja kukbekkarrinj kore kunburrk bu djalwernhmakminj kore djakbekkabekka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esus warridj kundjalmekbe rerrih bekkarrinj bu kundulkarre nuye bebmeng, wanjh borledmeng, yimeng bedberre nawu birrimirnderri, “Adju. Nangale nanu nganmadjkarrm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nawu nuye benbukkabukkani birriyimeng, “Ngayh, yibenmirndena nawu ngundidjokkohme! Dja njalekenh yiyimeng, ‘Nangale ngankarrmeng?’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Jesus bolknani bu bolkyawani nangale nawu bimadjkarrme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ngalmekbe daluk, bu bekkarrinj bimarnekurduyimerranj, ngaleng kukdeldelmi dja mak bimarnekeleminj, bu bimarnemankang kore kurrenge nuye Jesus, dja wanjh bimarnemulewarrinj kore kunwoybu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bimarneyimeng, “Korlonj, ngudda wanjh kanwoybukwong, wanjh kunmekbekenh kunu yimakminj. Mah, yiray kunmodmikenh dorrengh, bu yidjalmaknin rowk kore kundjak yikarrm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Jesus balwokdi, wanjh bininj birrimbebmeng nawu birrihni kore kurrambalk nuye nawu wohrnawohrnani kunrurrk manbu yiwarrudjkenh, wanjh birrimarneyimeng Jairus, “Ngalbu ngalbeywurd ke, wanjh bonj, korroko doweng. Wanjh yidjalbawo Jesus, yuwn bu munguyh yidjurrkkan nawu kanbukkabukk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Jesus bendjalwokbawong kore birrimarneyimi Jairus, dja Jesus bimarneyimeng, “Yuwn yikele. Kandjalwoybuk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benkang Peter dja James, dja John nawu James benedanginj. Bendenghkeng nawu birribuyika bininj, bu bedda bindibawong birriw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nungka Jesus balkoluy kore kabbalabeh, wanjh kunmekbe kunu birrabkeng nakudji bininj nawu djahdjalni kore midjmirnderri kuwardderurrkwernni. Dja namalngwarre duninjh nawern birrikarrmi namekbe bininj.]]></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 birribebmeng kururrk nuye Jairus, wanjh Jesus benbekkang bininj nawu kumekbe birrihni birridjalnjilngwarreni, birrinalkbuni dja birridjalkayhmi wernkih duninj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ngimeng kurrambalk, wanjh benmarneyimeng, “Njalekenh ngurrinjilngwarreworren, dja mak ngurrinalkbun? Ngahli wurdyaw minj dowimeninj, dja ngaleng kadjalkodjkey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bedda kunu birridjekmiwong.Dja Jesus benbebkeng rowk kore kuberrkkah, dja benkang nawu kornkumo, ngalbadjan dja nawu benbukkabukkani nuye, wanjh birringimeng kururrk kore ngalmekbe wurdyaw yongohyo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bibidkarrmeng, dja bimarneyimeng, “Talitha kum!” Mahni kunwok kamenyime, “Ngudda ngalbu wurdyaw, ngaye marneyime bu yirrolkk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ngaleng dolkkang kundjalmekbe rerrih, dja wohrewohrey kundenge ngarre. Ngaleng mandjewk ngarreni, wanjh twelve bu yimerranj. Wanjh kundjalmekbe rerrih birridjalkangebarrhmeng row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Jesus benwokrayekwoni duninjh bu minj nangale bininj kabiwokmulewan kore birriwern kabirriwobekkan. Dja mak benmarneyimeng bu kabirriwon ngalmekbe wurdyaw manme ba kangu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amekbe bininj ni munguyh kore kunred manbu midjmirnderri. Minj nangale mak bikukdukkayinj nawu wirlmurrng birrirohrokmi dja lar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rrirohrokmi kunwernhkah. Birridukkadukkani nawu wirlmurrng chain, kore kubid dja kurrenge nuye, wanjh nungka bakbakkeyi rowk, dja minj nangale bininj bingurdkemeninj, dja nungka wernhdulkarrekimukni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nungka rengehrey kunkakkuyeng dja kunbarnangarrakuyeng kore kumidjwern, dja mak kore mandudulum kaddum. Wanjh nungka munguyh djadjalkayhmirey, dja mak kanjyilkburreni kunwardde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ungka binang Jesus djarrehbeh, dja rlobmeng darnkih, bimarnebarddurrukkurlhdanj kore kumirrk nuy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ungka wernkih wokdanginj, yimeng, “Njalekenh ngudda yimwamkenh, wardi kanhwarrewon, ngudda Jesus nawu Beywurd nuye God nawu Kawernhwohrnan Duninjh? Ngudda yiwokkurrmerrimen kore God bu ngudda minj kanmarnbun bu ngadjakbekkan.”]]></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2026-06-04T21:55:14Z</dcterms:created>
  <dcterms:modified xsi:type="dcterms:W3CDTF">2026-06-04T21:55:14Z</dcterms:modified>
  <dc:title>Bible.com.au: Mark 5:1-43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