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mirnderaworrinj bininj nawu birrikang Judeabeh, bu bindimunkekadjungi. Dja warridj bininj nawu birrikang Jerusalem, dja mak bininj birrikang kunbolk Idumea, dja bininj nawu birrimwam djarreh kore Jordan dja bewhkah, dja mak bininj nawu birrikang Tyrebeh dja Sidonbeh birrimwam. Bedda wanjh birriwobekkang Jesus kore kurdukurduyimi, wanjh birrimirnderaworrinj ko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kenh kunu Jesus benmarneyimeng nawu benbukkabukkani bu kabirrimarnekurrme mankudji manyahwurd kabbala nuye, dja birrimirndewern duninjh bu birriwernmerrinj wardi yimankek kabirrikukngerreh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irriwern nawu birridulkkihyoy, wanjh birridjareni bu birrikarrmeninj Jesus ba benmarnbuyinj, dja kunmekbekenh birrikuyinjdjurrkkayi. Birriburrbuni bu nungka benmarnbuni birriwe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namalngwarre rowk bu birrinang Jesus, wanjh birribebbehmarnemankani kore kumirrk nuye, dja birribebbehkayhmi, bu birriyimi, “Ngudda nawu God nuye Bey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Jesus benwokrayekwoni nawu namalngwarre rowk, kunrayek duninjh, bu minj birrimulewayinj.Jesus Bendjarrngbom Nawu Twelve BininjMark 3:13-19(Matthew 10:1-4; Luke 6:12-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Jesus wam bidbom kore mandulum, dja benkayhmeng yikahwi bininj nawu nungka benmarnedjareni. Wanjh birriwam kore nungka d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bendjarrngbom birrimekbe nawu twelve bininj nawu benngeykurrmeng “apostles” ba bu kabenmunkewekenh. Nungka djaldjareni bu kabirridjarrkre dja mak kabenmunkewe ba bu kabirriyolyolme yiwarru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djareni bu kabenwon kundulkarre ba bu kabindikukburriwe nawu namarnde naw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enkurrmeng birrimekbe nawu twelve nuye bininj. Bedda wanjh birringeyyoy Simon nawu Jesus bingeykurrmeng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James nawu beywurd nuye Zebedee, dja John nawu James benedanginj. Nahni bokenh bininj Jesus benbenengeybom Boanerges. Nahni kunngey kamenyime “Beywurd nuye Namarrk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unbarnangarra Manbu Sabbath Jesus Bimarnbom Nakudji BininjMark 3:1-6(Matthew 12:9-14; Luke 6:6-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irribuyika birringeyyoy Andrew, Philip, Bartholomew, Matthew, Thomas dja James nawu beywurd nuye Alphaeus, dja mak Thaddaeus, dja Simon nawu birriyimi, “Nawu nabang dja kadjare kabendung bininj nawu birrikang R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warridj Judas Iscariot, nungka kaluk kabikukweykan Jesus.Jesus Yolyolmerrinj Bu Benbengdayhkeng Nungka WernhdulkarrekimukMark 3:20-30(Matthew 12:22-32; Luke 11:14-23; 12: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ngimeng kunrurrk, dja birrimirndewern bininj birrimirndemornnamerrinj nuye kore kumekbe kunred, dja kunu nungka dja bininj nuye minj manme birringuyinj, dja bindidangdjangna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ninj nawu yikahwi namud nuye Jesus, wanjh birriwobekkang dja birriwam bu birrimayinj, dja birriyimerrinj, “Nungka wanjh bengwarrm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ikahwi nawu bindibukkabukkani mankarre birrimwam, birrimkoluy kore Jerusalembeh, wanjh bedda birriyimeng, “Jesus nakka kakarrme namarnde nawu kangeyyo Beelzebul nawu kawohrnan kore namarnde rowk. Kunmekbekenh kunu nungka Jesus kawe nawu namarnde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kayhmeng bu birrimwam darnkih, dja dedjingmey bu yolyolmeng parables bedberre. Wanjh yimeng, “Adju, yiddok ngudda ngurriyime bu Namarnde Duninjh kakukbebkerren nungandel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rrkyak. Ngurriburrbun bu bininj nawu kabirridjarrkyo kore kubolkkudji, bu kabirriburren wanjh kunu kabirrikukyakworren, dja mak kabirribolkwarre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akudji namud bedberre bu birrimekbe bininj kabirriburren, wanjh kabirriyakworren, dja kunu namud bedberre wanjh kayakmen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mekbekenh kunu marneyime, bu nawu Namarnde Duninjh kaburren nungandeleng, wanjh bonj, minj karri, dja wanjh bolkkime kadjalyak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kandibekka, dja ngurriburrbun kunbadbuyika. Bu nangale kadjare kangimen kore bininj nawu dulkarrewern kurrambalk nuye bu yimankek kadjirdmang nuye njalehnjale, wanjh nakka kabirrukkarrukkan werrk namekbe nawu dulkarrewern bininj. Wanjh kabibalmarnedjirdmang njale kore kurrambalk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yawoyhngimeng kore kunrurrk yiwarrudjkenh. Nakudji bininj ni kumekke, nawu kunbid nuye bidwelemikenh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wanjh marneyime kunwoybuk ngudberre, baleh yarrkka kunwarre ngurrikurduyime dja mak baleh yarrkka kore ngurriyime kunwarre nuye God, wanjh nakka God ngunmarnebengmidjdan ngu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ngale bininj kabimarnewirrihmerren nawu Namalngmakkaykenh, wanjh nakka God minj kabimarnebengmidjdan nuye kunwarre bu munguyh munguyh. Nahni bininj wanjh yiman kadjalkurduyime kunwarre dja kawarreworren bu munguyh munguy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kunmekbe yimeng bu kuninjkunukenh, bedda birriyimi, “Nungka kakarrme namalngwarre.”Jesus Nuye Namud DuninjhMark 3:31-35(Matthew 12:46-50; Luke 8:19-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nmekbekenh kunu birrimarnebebmeng Jesus nuye ngalbadjan dja mak nuye birridangerrinj. Birridi kore kuberrkkah dja birrimarnewokmunkeweng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rrimirndewern bininj birridjarrkdi nungka dorrengh, wanjh birrimarneyimeng, “Yina! Ngalbadjan ke dja nawu ngurridangerrinj kabirrihni kuberrk dja mak ngundiyaw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benwokmey, yimeng, “Nangale ngaye nganyawmey, dja mak ngarridangerrin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ungka bendjalnani bininj nawu birriwakbuyinguni dja mak birridjarrkyerrkang nungka dorrengh, wanjh yimeng bedberre, “Ngurrinarrimen rowk! Ngudda yiman ngaye ngardduk ngalbabadjan, dja mak karridangerr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ngale nawu kabiwokmarrkmang God kore kadjare, wanjh nakka ngaye ngarridanginj nawu bininj dja daluk, dja warridj ngaye ngardduk ngalbabadj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ikahwi bininj birrihni nawu birridjareni birridjuhbuyi Jesus, wanjh kunu birridjalnani Jesus bu yimankek nungka kabimarnbun nahni bininj bu kunbarnangarra ngarre Sabbath, ba kunu birringalkeyi bu kabirridjadme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imarneyimeng namekbe bininj nawu bidwarreni, yimeng, “Yirrolkka, yirrangimen kondah kubulkayh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endjawam nawu birrikurdunani, benmarneyimeng, “Ngaye djawan ngudberre, baleh kakarreyime Sabbath ngarre bu kunbarnangarradjamun? Yiddok kunmak bu karriyime bolkkime, dja kunubewu ngurridjare karriyime kunwarre? Yiddok karrikanjmarnbun karridarrkidwon nahni bininj, dja kunubewu kunmak bu karribun nahni bininj?” Dja birrimekbe bininj wanjh minj birriwokdiwirr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bennang, dja benduy rowk. Nungka njilngwarreni bedberre dja benkangeburrbom bu bedda wanjh birrikangerayekminj. Wanjh Jesus bimarneyimeng bininj nawu bidwarreni, “Yibidyirriyuwn.” Wanjh nungka bidyirriyonginj, wanjh bidyimerranj yiman kerrngehkenh duninjh bidyibidyi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ininj nawu Pharisees birribolkbawong, birribebmeng, wanjh kundjalmekbe rerrih birrimayalibekkarreni Herod nuye bininj dorrengh, nawu birridjarrkkarremarnbuni bu birribuyinj Jesus.Birriwern Nawu Birridoweni Birridjareni Jesus KabenmarnbunMark 3: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Jesus dja nawu benbukkabukkani birribolkbawong dja birriwam kore manbokimuk darnkih. Dja birrimirndewern duninjh nawu birrikang Galilee bindimunkekadjungi.]]></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2026-06-25T11:18:14Z</dcterms:created>
  <dcterms:modified xsi:type="dcterms:W3CDTF">2026-06-25T11:18:14Z</dcterms:modified>
  <dc:title>Bible.com.au: Mark 3:1-35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