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6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birrimirnderaworrinj bininj nawu birrikang Judeabeh, bu bindimunkekadjungi. Dja warridj bininj nawu birrikang Jerusalem, dja mak bininj birrikang kunbolk Idumea, dja bininj nawu birrimwam djarreh kore Jordan dja bewhkah, dja mak bininj nawu birrikang Tyrebeh dja Sidonbeh birrimwam. Bedda wanjh birriwobekkang Jesus kore kurdukurduyimi, wanjh birrimirnderaworrinj kore nu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nmekbekenh kunu Jesus benmarneyimeng nawu benbukkabukkani bu kabirrimarnekurrme mankudji manyahwurd kabbala nuye, dja birrimirndewern duninjh bu birriwernmerrinj wardi yimankek kabirrikukngerreh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birriwern nawu birridulkkihyoy, wanjh birridjareni bu birrikarrmeninj Jesus ba benmarnbuyinj, dja kunmekbekenh birrikuyinjdjurrkkayi. Birriburrbuni bu nungka benmarnbuni birriwer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mak namalngwarre rowk bu birrinang Jesus, wanjh birribebbehmarnemankani kore kumirrk nuye, dja birribebbehkayhmi, bu birriyimi, “Ngudda nawu God nuye Beywu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Jesus benwokrayekwoni nawu namalngwarre rowk, kunrayek duninjh, bu minj birrimulewayinj.Jesus Bendjarrngbom Nawu Twelve BininjMark 3:13-19(Matthew 10:1-4; Luke 6:12-1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Jesus wam bidbom kore mandulum, dja benkayhmeng yikahwi bininj nawu nungka benmarnedjareni. Wanjh birriwam kore nungka d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Jesus bendjarrngbom birrimekbe nawu twelve bininj nawu benngeykurrmeng “apostles” ba bu kabenmunkewekenh. Nungka djaldjareni bu kabirridjarrkre dja mak kabenmunkewe ba bu kabirriyolyolme yiwarrud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djareni bu kabenwon kundulkarre ba bu kabindikukburriwe nawu namarnde nawe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benkurrmeng birrimekbe nawu twelve nuye bininj. Bedda wanjh birringeyyoy Simon nawu Jesus bingeykurrmeng Pe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James nawu beywurd nuye Zebedee, dja John nawu James benedanginj. Nahni bokenh bininj Jesus benbenengeybom Boanerges. Nahni kunngey kamenyime “Beywurd nuye Namarrk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Kunbarnangarra Manbu Sabbath Jesus Bimarnbom Nakudji BininjMark 3:1-6(Matthew 12:9-14; Luke 6:6-1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birribuyika birringeyyoy Andrew, Philip, Bartholomew, Matthew, Thomas dja James nawu beywurd nuye Alphaeus, dja mak Thaddaeus, dja Simon nawu birriyimi, “Nawu nabang dja kadjare kabendung bininj nawu birrikang Ro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warridj Judas Iscariot, nungka kaluk kabikukweykan Jesus.Jesus Yolyolmerrinj Bu Benbengdayhkeng Nungka WernhdulkarrekimukMark 3:20-30(Matthew 12:22-32; Luke 11:14-23; 12:10)]]></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Jesus ngimeng kunrurrk, dja birrimirndewern bininj birrimirndemornnamerrinj nuye kore kumekbe kunred, dja kunu nungka dja bininj nuye minj manme birringuyinj, dja bindidangdjangna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bininj nawu yikahwi namud nuye Jesus, wanjh birriwobekkang dja birriwam bu birrimayinj, dja birriyimerrinj, “Nungka wanjh bengwarrminj!”]]></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ikahwi nawu bindibukkabukkani mankarre birrimwam, birrimkoluy kore Jerusalembeh, wanjh bedda birriyimeng, “Jesus nakka kakarrme namarnde nawu kangeyyo Beelzebul nawu kawohrnan kore namarnde rowk. Kunmekbekenh kunu nungka Jesus kawe nawu namarnde row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Jesus benkayhmeng bu birrimwam darnkih, dja dedjingmey bu yolyolmeng parables bedberre. Wanjh yimeng, “Adju, yiddok ngudda ngurriyime bu Namarnde Duninjh kakukbebkerren nungandele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rrkyak. Ngurriburrbun bu bininj nawu kabirridjarrkyo kore kubolkkudji, bu kabirriburren wanjh kunu kabirrikukyakworren, dja mak kabirribolkwarrew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nakudji namud bedberre bu birrimekbe bininj kabirriburren, wanjh kabirriyakworren, dja kunu namud bedberre wanjh kayakmen row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unmekbekenh kunu marneyime, bu nawu Namarnde Duninjh kaburren nungandeleng, wanjh bonj, minj karri, dja wanjh bolkkime kadjalyak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kunu kandibekka, dja ngurriburrbun kunbadbuyika. Bu nangale kadjare kangimen kore bininj nawu dulkarrewern kurrambalk nuye bu yimankek kadjirdmang nuye njalehnjale, wanjh nakka kabirrukkarrukkan werrk namekbe nawu dulkarrewern bininj. Wanjh kabibalmarnedjirdmang njale kore kurrambalk nuy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Jesus yawoyhngimeng kore kunrurrk yiwarrudjkenh. Nakudji bininj ni kumekke, nawu kunbid nuye bidwelemikenhn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wanjh marneyime kunwoybuk ngudberre, baleh yarrkka kunwarre ngurrikurduyime dja mak baleh yarrkka kore ngurriyime kunwarre nuye God, wanjh nakka God ngunmarnebengmidjdan ngudber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nangale bininj kabimarnewirrihmerren nawu Namalngmakkaykenh, wanjh nakka God minj kabimarnebengmidjdan nuye kunwarre bu munguyh munguyh. Nahni bininj wanjh yiman kadjalkurduyime kunwarre dja kawarreworren bu munguyh munguy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kunmekbe yimeng bu kuninjkunukenh, bedda birriyimi, “Nungka kakarrme namalngwarre.”Jesus Nuye Namud DuninjhMark 3:31-35(Matthew 12:46-50; Luke 8:19-21)]]></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unmekbekenh kunu birrimarnebebmeng Jesus nuye ngalbadjan dja mak nuye birridangerrinj. Birridi kore kuberrkkah dja birrimarnewokmunkeweng nuy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irrimirndewern bininj birridjarrkdi nungka dorrengh, wanjh birrimarneyimeng, “Yina! Ngalbadjan ke dja nawu ngurridangerrinj kabirrihni kuberrk dja mak ngundiyaw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s benwokmey, yimeng, “Nangale ngaye nganyawmey, dja mak ngarridangerrinj?”]]></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nungka bendjalnani bininj nawu birriwakbuyinguni dja mak birridjarrkyerrkang nungka dorrengh, wanjh yimeng bedberre, “Ngurrinarrimen rowk! Ngudda yiman ngaye ngardduk ngalbabadjan, dja mak karridangerrinj!]]></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angale nawu kabiwokmarrkmang God kore kadjare, wanjh nakka ngaye ngarridanginj nawu bininj dja daluk, dja warridj ngaye ngardduk ngalbabadj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yikahwi bininj birrihni nawu birridjareni birridjuhbuyi Jesus, wanjh kunu birridjalnani Jesus bu yimankek nungka kabimarnbun nahni bininj bu kunbarnangarra ngarre Sabbath, ba kunu birringalkeyi bu kabirridjadmeken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Jesus bimarneyimeng namekbe bininj nawu bidwarreni, yimeng, “Yirrolkka, yirrangimen kondah kubulkayh be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Jesus bendjawam nawu birrikurdunani, benmarneyimeng, “Ngaye djawan ngudberre, baleh kakarreyime Sabbath ngarre bu kunbarnangarradjamun? Yiddok kunmak bu karriyime bolkkime, dja kunubewu ngurridjare karriyime kunwarre? Yiddok karrikanjmarnbun karridarrkidwon nahni bininj, dja kunubewu kunmak bu karribun nahni bininj?” Dja birrimekbe bininj wanjh minj birriwokdiwirri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Jesus bennang, dja benduy rowk. Nungka njilngwarreni bedberre dja benkangeburrbom bu bedda wanjh birrikangerayekminj. Wanjh Jesus bimarneyimeng bininj nawu bidwarreni, “Yibidyirriyuwn.” Wanjh nungka bidyirriyonginj, wanjh bidyimerranj yiman kerrngehkenh duninjh bidyibidyim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bininj nawu Pharisees birribolkbawong, birribebmeng, wanjh kundjalmekbe rerrih birrimayalibekkarreni Herod nuye bininj dorrengh, nawu birridjarrkkarremarnbuni bu birribuyinj Jesus.Birriwern Nawu Birridoweni Birridjareni Jesus KabenmarnbunMark 3:7-1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Jesus dja nawu benbukkabukkani birribolkbawong dja birriwam kore manbokimuk darnkih. Dja birrimirndewern duninjh nawu birrikang Galilee bindimunkekadjungi.]]></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2026-06-25T12:42:47Z</dcterms:created>
  <dcterms:modified xsi:type="dcterms:W3CDTF">2026-06-25T12:42:47Z</dcterms:modified>
  <dc:title>Bible.com.au: Mark 3:1-35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