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djalmekbe rerrih Jesus burrbom kore nungan kunmalng nuye kore birriburrburreni bedmandeleng. Wanjh nungka benmarneyimeng, “Njalekenh ngudda ngurrihdjawarren kore kukange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ndimarneyimen, yiddok kuhni kakelk, bu ngamarneyime nahni nawu nabirl, ‘Kunwarre ke bularrbuyindanj rowk’, dja nuk bu ngadjalmarneyimeninj, ‘Mah, yirrolkka, yimadjmang dja yi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adjare ngudda ngurriburrbun bu ngaye nawu Bininj Duninjh, dja God nganmarnbom ngawohrnan bu ngaye ngabularrbun bininj bedberre kunwarre kondah kore kurorre.” Wanjh kunmekbekenh kunu Jesus bimarneyimeng namekbe nawu nabir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marneyime, yirrolkka, yimadjma nawu yihyoy, dja yirrokmen ku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djalmekbe rerrih nungka dolkkang, madjmey, dja dokmeng kured kore birrinang Jesus kurduyimeng. Wanjh bedda rowk birrinang, dja birrikangebarrhmeng duninjh, wanjh birriburlumi God, dja birrihmarneyimi, “Nawu ngad karrinang kundjalbuyika duninjh bolkkime, bu minj karriburrbuyi.”Jesus Bikayhmeng Nawu LeviMark 2:13-17(Matthew 9:9-13; Luke 5:27-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olkbawong kunmekbe dja yawoyhwam, kore kukadjid manbokimuk. Dja birrimirndewern bininj birriwam kore nungka. Wanjh Jesus dedjingmey benbukkabukk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Jesus rengehrey wanjh binang Levi, nawu beywurd nuye Alphaeus. Nungka ningihni kore kururrk ngarre kunwardde kukmangi kore kabirrikarremulewan taxes. Wanjh Jesus bimarneyimeng, “Ngaye kanmunkekadju, yimray ngarre!” Wanjh Levi dolkkang dja bimunkemey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yerrekah, Jesus dja nawu benbukkabukkani birringuni manme kore Matthew nuye kurrambalk. Dja warridj birriwern bininj nawu tax birrikukmangi dja mak nawu birriwarre bininj wanjh birrimwam bu birridjarrknguni manme. Bedda birrimirndewern bininj birriwarre nawu mak birrimunkekadjungi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wu mankarre birriburrbuni Pharisees, bu bindikurdunani Jesus birridjarrknguni manme nawu birriwarre bininj, dja mak nawu tax kabirrihkukmang warridj, wanjh bindidjawam Jesus nawu benbukkabukkani, bu birriyimeng, “Njalekenh Jesus kabirrihdjarrkngun dja kabirrihdjarrkbongun birrimekbe nawu tax kunwardde kabirrikukmang dja mak nawu birridjalwarre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Jesus benbekkang, wanjh yimeng bedberre, “Kuhni wanjh ngurriburrbu. Bininj nawu kabekkarren bu kamak rowk, wanjh minj kadjare doctor. Dja bininj nawu kahdulkkihyo, nakka wanjh kadjare doctor. Mah, kuhni ngaye minj ngamrawinj bu ngakayhme bininj nawu namak, dja ngaleng ngamwam bu ngabenkayhme bininj nawu birriwarre.”Bu Jesus Yolyolmerrinj BedberreMark 2:18-22(Matthew 9:14-17; Luke 5:33-3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Nawu NabirlniMark 2:1-12(Matthew 9:1-8;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ininj nawu John benbukkabukkani nuye, dja mak bininj nawu Pharisees, wanjh minj bedda birringuyinj manme kundedjumbung, bu birridjaldi yiwarrudj. Wanjh yikahwi nawu birribuyika bininj birrimwam kore Jesus dja birridjawam, “Njalekenh bininj nawu John nuye, dja mak bininj nawu Pharisees kabindibukkan, wanjh kabirribawon manme bu kabirridi yiwarrudj, dja bininj nawu ngudda yibenbukkabukkan minj kabirribawon manme bu kunmekbe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yimeng bedberre, “Bu mulil kabirrimarnbun bu yiman bininj daluk kabenemarren, wanjh nawu djawirna nuye nawu nakaliyi, wanjh yiddok bedda kabirribawon manme bu nungka kabirrihdjarrkni? Burrky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kaluk yerrekah, bu namekbe nawu nakaliyi kabenbawon bedberre, wanjh kunu kabirribawon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yimeng, “Minj nangale kawohdjalkmang manburrba kore kunmadjkerrngebeh kanamekenh kore kunmadjkare. Wardi bu yimankek kunmekbe kayime bininj, wanjh nawu nakerrnge kadjalkmiyindan, dja kawarremen nawu nakare, wanjh minj kabenemadjrohrok. Wanjh kamadjwarremen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minj nangale kaborrahkendong manbu wine manbokerrnge kore nakare budjdjurlung nawu mayh kunkulah. Wardi bu yimankek kunmekbe kayime bininj, wanjh manbu manbokerrnge kadjalkmire namekbe kunkulah, wanjh kaboyakarrburren, dja mak manbu mankulahkare mankulahwarre. Dja manbu wine manbokerrnge, bininj kabirridjalborrahkendong kore nakerrnge kunkulah budjdjurlung.”Jesus Benbukkang bu Sabbath NgarreMark 2:23-28(Matthew 12:1-8; Luke 6: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u kunbarnangarra manbu Sabbath, Jesus dja mak nawu benbukkabukkani birrihdjarrkrey kore dalkmirnderri manbu karrmi manme. Wanjh nawu benbukkabukkani, bedda wanjh birridurrkdurrkm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Pharisees birrimarneyimeng Jesus, “Yina! Njalekenh kuhni kabirrikurduyime bu kabirrihbakke manbu mankarre Sabbath ng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benwokmey yimeng, “Ngudda yimankek ngurribimnani kore God nuye kunwok kore kawokbimdi bu kuhni David kurduyimeng bu nungka dja bininj nuye birribekkang birrimarrwedoweni dja birridjawarr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nungka ngimeng kore God nuye kunrurrk, kore priest nakimuk ni, nawu Abiathar. Dja David lodmey buriddi manbu mandjamun kumekbe yoy. Wanjh nungka nguneng manmekbe buriddi, warridj benwong bedberre nawu birrihdjarrkrey. Dja mankarre kahyo manmekbe buriddi ngarre, bu minj nangale kangun, djal priestswi kabirringu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benmarneyimeng, “God marnbom manbu Sabbath kunbarnangarra dja kanwong ngad bininj. Minj kanmarnbuyinj bininj ba yiman karridjalmarneboddan manbu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errekah kunkodjke bokenh, wanjh Jesus kumdurndi kore Capernaum. Wanjh birriwern bininj birriwobekkang bu kumdurndi kore kunred nuye kumekbe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kenh kunu, ngurriburrbun bu ngaye nawu Bininj Duninjh ngawohrnan kore Sabbath kunbarnangarra warrid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marnebebmeng kore nungka, dja birrimirndewern duninjh bindidjokkohmeng kore kurrangmaye darnkih. Wanjh Jesus yolyolmeng bedberre nuye kunw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yikahwi bininj birrimbebmeng, birrimkang nakudji bininj nawu nabirl. Kunkarrngbakmeng bininj birrimngorrkani kunmadj dorrengh kore nungka yongohy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minj baleh birribolkngalkemeninj birringimowoyi kore Jesus, dja birrimirndewernni duninjh bindidjokkohmeng. Wanjh kunu bedda birribidbom kukodj kore kaddum, wanjh birriyerrkkeng dja birriduhkeng kaddumbeh kore Jesus dingihdi kanjdji, wanjh kumekbe birrikoluyhweng namekbe nawu nabirl kunmadj dorren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Jesus bennang bedberre birriwernhwoybukwong, wanjh nungka bimarneyimeng nawu nabirl, “Korlonj, kunwarre ke wanjh bularrbuyindanj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ikahwi bininj nawu bindibukkani manbu mankarre, wanjh birrihni kumekbe, wanjh bedda yiman birrihdjawarreni bedman bu birriburrburreni, birriyi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Njalekah nahni bininj kayime kunwarre? Nungka wanjh kawokdi kunwarre kore God nuye. Minj nangale bininj kabimarnebengmidjdan kunwarre, dja God nadjalkudji kabularrbun kunwarr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2026-06-25T11:18:14Z</dcterms:created>
  <dcterms:modified xsi:type="dcterms:W3CDTF">2026-06-25T11:18:14Z</dcterms:modified>
  <dc:title>Bible.com.au: Mark 2:1-28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