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70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birribebmeng kore kumidjbeh bu birrikelerlobmeng. Birrikukdeldelmi dja mak birrikangebarrhmeng. Minj nangale birrimarnemulewayi, dja bedda birrikeleni.Jesus Bimarnekukbukkarrinj Mary Ngalbu MagdalabehMark 16:9-11(Matthew 28:9-10; John 20:11-1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bu Jesus dolkkang kore kundowikenh ngarre, bu djarreh kumhbarrhbuni Djandini, wanjh nungka bimarnekukbukkarrinj bu ngaleng ngalyungkihni Mary ngalbu Magdalabeh. Korroko Jesus bimarneweng seven namarnde nawu bihkarrm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galbu Mary wam bimulewam bu benbengdayhkeng nawu benbukkabukkani nuye nawu birrimarnenalkbuni dja birrimarnenjilngwarreni bu Jesus dowe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galeng benmarneyimeng Jesus kahdarrkid, dja ngaleng bu binang, wanjh bedda minj birriwoybukwoyi.Jesus Benbenemarnekukbukkarrinj Bininj Bokenh Nawu BenemunkekadjungiMark 16:12-13(Luke 24:13-3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yerrekah, Jesus benbenemarnekukbukkarrinj benebokenh bininj nawu benemunkekadjungi, bu benedjalrey kore kurrarradal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benemekbe bininj benedurndi bindimarneyimeng birribuyika bininj, dja bedda minj bindiwoybukwoyi.Jesus Benmunkeweng Bininj Nawu Benbukkabukkani NuyeMark 16:14-18(Matthew 28:16-20; Luke 24:36-49; John 20:19-23; Acts 1:6-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yerrekah bu Jesus benmarnekukbukkarrinj eleven bininj nawu benbukkabukkani nuye bu bedda birringuni manme. Jesus benduy bu minj birriwoybukwoyi dja mak bindiwokweyi kore bindibengdayhkeyi. Bu kunmekbekenh minj bindiwoybukwoyi nawu birridarrkidnani Jesus kaluk bu nungka yawoyhdolkkang kore kundowikenh ngarre dja mak bedda birrimulew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mak Jesus benmarneyimeng, “Mah. Ngurriray kubolkwarlahkenh rowk, dja ngurriyolyolmen kunwok manmak ba ngundibekkan nawu birriwarlahkenh bininj rowk nawu Ngabbard benmarnb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ninj nawu ngaye ngandiwoybukwon, dja nawu kabirrikukdjuhme kore ngayekenh, wanjh God kanbenngehke. Nawu minj ngandiwoybukwon, wanjh God kabenwarrew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ininj nawu ngandiwoybukwon, wanjh kabirrikurduyime kundulkarre dorrengh kore kunngey ngardduk. Bedda wanjh kabindikukburriwe namarndemarnde, dja mak kabirriwokdi manwokbubuyika manbu manwokkerrn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Dolkkang Kore KumidjbehMark 16:1-8(Matthew 28:1-8; Luke 24:1-12; John 20: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mak nawu kabirrikarrme nabang nayin kore kubid, dja mak kabirribongun manbang duninjh, wanjh kunu kabirridjalmak. Kaluk bu kabindikarrme nawu birridulkkih, wanjh kabindimarnbun bu bedda kabirrimakmen.”Bu Jesus Dolkkang Wam Kore HeavenMark 16:19-20(Luke 24:50-53; Acts 1:9-1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 Jesus yakwong benhmarnewokdi bedberre, wanjh God biwayhweng bikang kore heaven, bu nungka yerrkang kore kukun nuy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nawu benbukkabukkani nuye birriwam bindimarneyolyolmi kore kubolkbubuyika rowk. Kaluk Kawohrnan Rowk birridjarrkdurrkmirri, dja mak benwong bu birrikurduyimi kundulkarre dorrengh ba bu birriwern bininj birrinang dja bindiwoybukwoni kore bindimarneyolyolm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yakminj kunbarnangarra manbu Sabbath ngarre, birridanjbik morlehmorlenj birridjareni kabirrire kore kumidj. Bedda Mary ngalbu Magdalabeh, dja mak ngalbuyika Mary ngalbu James biyawmey, dja mak Salome. Bedda birribayahmeng nawu kalkkidmanjmak. Dja mak birridjareni Jesus birrikukbaruyinj row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bu Djandini bu kumhbarrkbuni, wanjh birriwam kore kumidj.]]></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 bedda wanjh birridjawarreni bu nangale kabenmarnewarddedjirrkkan bedberre kore kunwardderur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birribolknang dja birrinang manbu manwarddekimuk ngokko yiman birriwarddedjirrkka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birribalngimi kore kuwardderurrk kore kunmidj, dja birrinang nakudji bininj nayawurrinj ningihni kore kukun. Kaluk nungka djongbuyindi namadjkuyeng nawu madjbeleni, wanjh birriwernhkangebarrhm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ungka yimeng bedberre, “Yuwn ngurrikele. Ngudda ngurriyawan Jesus nawu Nazarethbeh, nawu birribiddundulubom. Wanjh bonj, nungka yawoyhdolkkang, minj kahdi kondah. Ngurribolkna kondah kore birrikukkurrme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h, ngurriray ngurrbenmarneyimen nawu benbukkabukkani nuye, dja mak Peter dorrengh. Ngurrbenmarneyimen, ‘Jesus dokmeng ngudberre kore Galilee. Kaluk ngurrinan kunmekbe. Kaluk nungka ngokko yingkihmulewarrinj ngudberre.’ ”]]></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2026-09-02T09:19:13Z</dcterms:created>
  <dcterms:modified xsi:type="dcterms:W3CDTF">2026-09-02T09:19:13Z</dcterms:modified>
  <dc:title>Bible.com.au: Mark 16:1-20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