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31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5: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nawu bininj birrimirndewern birrimyikang Pilate dja birridjawam bu kabibebke nawu kahrurrkkendi nawu kurduhkurduyimi bu kerrngehken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Pilate bendjawam, “Ngudda yiddok ngurridjare bu ngabebke nawu king ngudberre ngudda bininj nawu Jew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luk Pilate ngokko burrbuni bu nawu birrikihkimuk priests birribidnakenwong Jesus bu kunmekbekenh bedda birridjalkirnwey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nawu kabirrihmarnedokme priests bindidjurrkkang nawu birriwern bininj ba kabirridjawan Pilate bu kabibebke Barabbas, dja Jesus nakka wanjh naw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luk Pilate benyawoyhdjawam birrimekbe bininj, “Kaluk baleh ngamarnekurduyime nahni bininj nawu ngurrihyime king ngudberre bininj nawu Jew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bedda birrimkaykahkayhmi, birrimyimeng, “Ngurrikukbarnnamen kore kundulk cro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ilate yimeng, “Dja njalekenh? Nungka njale warrewong?” Dja bedda birrimhdjalkayhmi wernkih duninjh, “Ngurrikukbarnnamen kore kundulk cro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ungka Pilate djareni bu bennjilngmarnbuyi birrimekbe bininj nawu birrimirnderri kumekbe. Wanjh nungka bibebkeng Barabbas bedberre. Dja mak benmarneyimeng bu kabirriwidjbihke Jesus kunyarl dorrengh. Wanjh nungka benbidnakenwong nawu Jesus kore djamun bu kabirrikukbarnname kore kundulk cross.Nawu Djamun Birrikukborrkbuni JesusMark 15:16-20(Matthew 27:27-31; John 19:2-3)]]></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nawu Pilate nuye djamun birrikang Jesus kore Pilate nuye kunrurrk kuberrkkah (manbu kore kabolkngeyyo Praetorium). Mak bedda bindikayhmeng birribuyika djamun rowk bu birrimirnderr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birridjongbom nawu Jesus kunmadj nawu purple manburrba. Wanjh birrimey kinj manbu manmirrhyi bu birrimarnbom crown, wanjh yerre birrikodjdjongbom nuy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Birrikang Jesus Kore Pilate KabidjadmekenhMark 15:1-5(Matthew 27:1-2,11-14; Luke 23:1-5; John 18:28-3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birridedjingmey bu birrimarneyimi, “Ngudda yikimuk king bedberre nawu Jews bininj!”]]></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birridjumduhkeng Jesus kunwernhkah kundulk dorrengh bu birrikodjbarrhmangi. Mak birrikuknunjhmi dja birrikukborrkbuni, birrimalelmangi bu birrimarneboddangeni dja birrimarnebarddurrukkurlhdangeni nuy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luk bu birriburnbom kunmekbe birrihmarneyimi kunwarre, wanjh nawu djamun birriyerrkkeng nawu purple manburrba djongbuhdjongbuyindi dja birridjongbom nawu nuyekihni kunmadj. Wanjh yerre birrimyibebmeng kuberrk bu kabirribunkenh kore kundulk cross.Bu Birrikukbarnnameng Jesus Kore Kundulk CrossMark 15:21-32(Matthew 27:32-44; Luke 23:26-43; John 19:17-27)]]></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luk nakudji bininj nawu nakang Cyrenebeh kumhrey kore kabbalbeh dja balhngimeni kore kubolkkimuk. Dja namekbe bininj ngeyyoy Simon nawu kornkumo nuyeni Alexander dja Rufus. Wanjh nawu djamun birrimdjurrkkang namekbe Simon bu kangorrkan manbu kundulk cross nuye Jes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birrikang Jesus kore kabolkngeyyo Golgotha. Kore kabirribolkngeybun, “Kore kabolkyime kunkodjngal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luk kumekbe Golgotha nawu djamun yimankek birribowoyi Jesus manbu wine bonguyi. Dja manmekbe wine birrirawong manbu myrrh. Kaluk Jesus warnyakminj, minj bonguy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birribiddundulubom Jesus kore kundulk cross. Dja nawu kunmadj nuye nakka wanjh birridirri bu birrimadjlalarlmarrinj bu birrimarnemadjweykarreni kunmadj nuy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 birribom Jesus wanjh dungyimeng nine oclock bu malahmalaywin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luk birribimbom kore djurra bu bimulewam Jesus nawu birridjuhbom. Wanjh bimbuyindanj yimeng, “Nahni bininj wanjh king bedberre nawu Jews bininj.”]]></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28 ]]></a:t>
            </a:r>
            <a:r>
              <a:rPr lang="en-US" b="1" sz="3000" spc="0" u="none">
                <a:solidFill>
                  <a:srgbClr val="000000">
                    <a:alpha val="100.00%"/>
                  </a:srgbClr>
                </a:solidFill>
                <a:latin typeface="Calibri"/>
              </a:rPr>
              <a:t><![CDATA[Dja warridj bindibiddundulubom bininj bokenh nawu bedda benededjdjolkwernni. Nakudji kukbarndi kore Jesus nuye kukun, dja nabuyika kore kudjakku nuy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 darnkih kumhkabelni, nawu birrikihkimuk priests, dja mak dabborrabbolk birringeykimuk, dja mak nawu mankarre kabindihbukkabukkan, dja mak bininj rowk nawu birriyerrkani kore council, wanjh werrkwerrk birriwokmarnburrinj bedmandeleng bu baleh kabirrikurduyime nuye Jesus. Wanjh bedda birridukkarrukkang Jesus dja birrikang bu birribidnakenwong Pilat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ininj birriwern nawu birrinang, wanjh birrimarnekodjborledmi, birridjekmiwoni dja birriyimi kunwarre nuye, birrimarneyimi, “Yoh! Ngudda yidjareni yingan yirurrkbakkemeninj manbu Temple dja yiyawoyhrurrkmarnbun bu kunkodjke danjbik!]]></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ah! Wanjh yingehkerrimen dja yimkolu kore kundulk crossbe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awu birrikihkimuk priests dja nawu bindibukkabukkani mankarre wanjh bedda mak birridjekmiwoni Jesus bu bedda birrikukyolyolmi, bu birrimarneyimerrinj, “Nungka benngehkeng birriwern bininj, dja bolkkime minj nungan kangehkerr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ahni nawu yimankek Messiah, dja nuk king kadberre nawu Israel kankebmawahmeng. Mah, wanjh bolkkime karrinan nungka kamkolung kore kundulkbeh cross. Ba bu ngad karrikurdunan wanjh karriwoybukwon!” Dja bininj nawu birridjarrkkukbarndi warridj benedjekmi nuye.Bu Jesus DowengMark 15:33-41(Matthew 27:45-56; Luke 23:44-49; John 19:28-30)]]></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 kunbarnangarraburrk yimerranj, wanjh kunred rowk bolkmunundanginj yiman kunkak rerreh yonginj. Dja bolkmununni kaluk three oclock bu wolewoleh yimerranj.]]></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 dungyimi three oclock, Jesus kayhmeng wernkih, yimeng, “Eloi! Eloi! Lama sabachthani?” Mahni kunwok kamenyime “Ngardduk God! Ngardduk God! Njalekenh ngudda kanbawong?” [Psalm 22:1]]]></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ikahwi bininj nawu birribekkang dja birriyimeng, “Ngurribekka! Nahni kabimarnekayhme Elij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anjh nakudji bininj rlobmeng dja djuhkeng kelkkelk kore wine manbu manbomanjwarre, kurrmeng kore kurrulk dja bidangkenhwong Jesus ba bu kabongun. Mak nahni bininj yimeng, “Med, karrinan werrk! Kunubewu Elijah kamre kabikoluyhw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anjh Jesus kayhmeng wernkih, bu ngolekyakminj doweng.]]></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unmekbe bolkyimi manbu manburrba mankimuk barndi kore Temple kururrkdangmaye, wanjh djalkmiwam kaddumbeh kore kanjdj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Pilate bidjawam Jesus, “Yiddok ngudda nawu king bedberre nawu Jews bininj?” Dja Jesus yimeng, “Kore ngudda yidjalyi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Dja nakudji djamun, nawu benmarnewohrnani birribuyika djamun, wanjh nungka dingihdi kumirrk nuye Jesus. Bu bikurdunang Jesus doweng, wanjh yimeng, “Nahni bininj wanjh woybukkih beywurd nuye Go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Kaluk yikahwi daluhdaluk kumekbe birrihdjarrkdi, birrihnani djarrehbeh. Kaluk bedda Mary ngalbu Magdalabeh, ngalbuyika Mary ngalbu benbeneyawmey James nawu Nawalawalak dja mak nawu Joses. Dja mak ngalbadbuyika daluk ngeyyoy Salome dingihd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Kaluk bedda birrimunkekadjungi Jesus kore kunred Galilee dja birrinahnani. Kaluk birriwern daluhdaluk birribubuyika birrihni, nawu birrimdjarrkwam Jesus dorrengh kore kunred Jerusalem.Bu Birrikukkurrmeng Jesus Kore Kumidj Manbu KuwardderurrkMark 15:42-47(Matthew 27:57-61; Luke 23:50-56; John 19:38-42)]]></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Kaluk balngokdangeni dja kunmekbe kunbarnangarra bu bininj birriyingkihmarnburreni manbu Sabbathken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Kunmekbekenh kunu nakudji bininj ngeyyoy Joseph nawu nakang Arimatheabeh, bu nungka kelebukni wam kore Pilate bu bidjawam bu bikukdjanwohmeng Jesus nuye kunburrk. Joseph nakka djareni bu God kamre kawohrnan rowk. Nungka yerrkang kore councils, kore birribuyika bininj birrikarremakwam nuy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 Pilate biwobekkang Jesus werrkwerrk doweng, wanjh nungka kangebarrhmeng, wanjh bikayhmeng bidjawam nabuyika djamun nawu nakimuk bu yiddok woybukkih nungka Jesus doweng.]]></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Nawu djamun bimulewam bu doweng, wanjh kunu Pilate bibawong Joseph bu bikukkang Jesus kunburrk nuy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anjh Joseph bayahmeng namakmak manburrba, wanjh wam, bikukkoluyhweng Jesus kore kundulkbeh cross dja bikukdukkang kunmadj. Wanjh bikukkang bikukkurrmeng kukyoy kore kumidj manbu birriwarddedjobkeng kore manwarddewardde ngarre. Kaluk nungka warddedjirrkkang manwarddekimuk ba karrangbalhmiyindan kunmidj kore kunwardderurrk.]]></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Kaluk daluk bokenh benebolknang kore bikukkurrmeng Jesus, nakka wanjh Mary ngalbu ngalkang Magdalabeh, dja mak ngalbuyika Mary ngalbu biyawmey Jos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luk nawu birrikihkimuk priests birridjuhbuni Jesus bu kunwernkenh birriyolyolm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Pilate biyawoyhdjawam Jesus bu yimeng, “Ngudda yibenhnan nahni bininj bu ngundihdjuhbun kunwern ngundimarneyime. Dja njalekenh ngudda minj yibenwokma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nungka Jesus minj mak benwokmayi. Wanjh Pilate nawu nungka kangebarrhmeng bu kuhnikenh.Birriwern Bininj Birridjareni Birribom JesusMark 15:6-15(Matthew 27:15-26; Luke 23:13-25; John 18:39—19:16)]]></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 manwern mandjewk bu mulil manbu Bendarrkidbawongkenh ngarre, nawu Pilate bibebkeni nakudji bininj kore dukkahdukkayindi yiman prison. Wanjh bibebkeng bedberre nakudji bininj nawu birriwern birriwernhmarnedjaren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luk bu kunmekbe bolkyimi, birriwern bininj nawu birriwarreni birridjarrkdukkayindi kore prison. Bedda wanjh birribakkeng mankarre kunwern dja bindimarnemarnbuni kunyid kunwern bedberre birriwarlahkenh bininj, dja mak nawu bindibuni bindikukburriweyi yikahwi bininj. Nakudji nawarre bininj nawu dukkahdukkayindi nungka ngeyyoy Barabbas.]]></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2026-06-25T11:27:27Z</dcterms:created>
  <dcterms:modified xsi:type="dcterms:W3CDTF">2026-06-25T11:27:27Z</dcterms:modified>
  <dc:title>Bible.com.au: Mark 15:1-47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