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slide" Target="slides/slide54.xml"/>
  <Relationship Id="rId57" Type="http://schemas.openxmlformats.org/officeDocument/2006/relationships/slide" Target="slides/slide55.xml"/>
  <Relationship Id="rId58" Type="http://schemas.openxmlformats.org/officeDocument/2006/relationships/slide" Target="slides/slide56.xml"/>
  <Relationship Id="rId59" Type="http://schemas.openxmlformats.org/officeDocument/2006/relationships/slide" Target="slides/slide57.xml"/>
  <Relationship Id="rId60" Type="http://schemas.openxmlformats.org/officeDocument/2006/relationships/slide" Target="slides/slide58.xml"/>
  <Relationship Id="rId61" Type="http://schemas.openxmlformats.org/officeDocument/2006/relationships/slide" Target="slides/slide59.xml"/>
  <Relationship Id="rId62" Type="http://schemas.openxmlformats.org/officeDocument/2006/relationships/slide" Target="slides/slide60.xml"/>
  <Relationship Id="rId63" Type="http://schemas.openxmlformats.org/officeDocument/2006/relationships/slide" Target="slides/slide61.xml"/>
  <Relationship Id="rId64" Type="http://schemas.openxmlformats.org/officeDocument/2006/relationships/slide" Target="slides/slide62.xml"/>
  <Relationship Id="rId65" Type="http://schemas.openxmlformats.org/officeDocument/2006/relationships/slide" Target="slides/slide63.xml"/>
  <Relationship Id="rId66" Type="http://schemas.openxmlformats.org/officeDocument/2006/relationships/slide" Target="slides/slide64.xml"/>
  <Relationship Id="rId67" Type="http://schemas.openxmlformats.org/officeDocument/2006/relationships/slide" Target="slides/slide65.xml"/>
  <Relationship Id="rId68" Type="http://schemas.openxmlformats.org/officeDocument/2006/relationships/slide" Target="slides/slide66.xml"/>
  <Relationship Id="rId69" Type="http://schemas.openxmlformats.org/officeDocument/2006/relationships/slide" Target="slides/slide67.xml"/>
  <Relationship Id="rId70" Type="http://schemas.openxmlformats.org/officeDocument/2006/relationships/slide" Target="slides/slide68.xml"/>
  <Relationship Id="rId71" Type="http://schemas.openxmlformats.org/officeDocument/2006/relationships/slide" Target="slides/slide69.xml"/>
  <Relationship Id="rId72" Type="http://schemas.openxmlformats.org/officeDocument/2006/relationships/slide" Target="slides/slide70.xml"/>
  <Relationship Id="rId73" Type="http://schemas.openxmlformats.org/officeDocument/2006/relationships/slide" Target="slides/slide71.xml"/>
  <Relationship Id="rId74" Type="http://schemas.openxmlformats.org/officeDocument/2006/relationships/slide" Target="slides/slide72.xml"/>
  <Relationship Id="rId75" Type="http://schemas.openxmlformats.org/officeDocument/2006/relationships/slide" Target="slides/slide73.xml"/>
  <Relationship Id="rId76" Type="http://schemas.openxmlformats.org/officeDocument/2006/relationships/slide" Target="slides/slide74.xml"/>
  <Relationship Id="rId77" Type="http://schemas.openxmlformats.org/officeDocument/2006/relationships/slide" Target="slides/slide75.xml"/>
  <Relationship Id="rId78" Type="http://schemas.openxmlformats.org/officeDocument/2006/relationships/presProps" Target="presProps.xml"/>
  <Relationship Id="rId79" Type="http://schemas.openxmlformats.org/officeDocument/2006/relationships/viewProps" Target="viewProps.xml"/>
  <Relationship Id="rId80"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5.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Mark 14:1-72]]></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Bininj Birrihwokmarnburreni Bu Kabirridjare Kabirribun JesusMark 14:1-2(Matthew 26:1-5; Luke 22:1-2; John 11:45-5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luk wanjh yimerranj kunkodjke bokenh bu kamre ngarre mulil manbu Kunkare Bendarrkidbawongkenh dja mak mulil manbu Kandiddjawan Manlodlurlmiyak. Nawu kabirrihkihkimuk priests dja nawu kabindihbukkabukkan mankarre nakka wanjh birrihwokmarnmarnburreni bu yimankek nawu birrikowemeninj Jesus bu manmolk birriberlmayi, wanjh birribuyi karrowe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Dja bedda birriyimarnemerrinj, “Minj kunukka karribangmekurduyime bu kabirrihkarrme manbu mulil. Dja wardi bininj kabirrimirndewernmen bu kandiyiddungkenh kore kurobbe.”Ngalbu Daluk Bikodjdelhkeng Jesus Manbu Manjmakkaykenh DorrenghMark 14:3-9(Matthew 26:6-13; John 12:1-8)]]></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Bu kunmekbe wanjh Jesus nungka ningihni kore Bethany. Kaluk manme ngunihnguni kore kurrambalk nuye Simon, nawu birringeybuni “kurlahwarre”. Bu kumekbe Jesus ningihni, ngalkudji daluk kumwam kore nungka, dja karrmi budjdjurlung nawu dahkendi manjmakkaykenh perfume manbu nakimuk kunwardde bayahmeng. Mahni perfume marnbuyindanj nardbeh. Wanjh ngalmekbe daluk bakkeng nawu budjdjurlung dja yakbom kore kukodj nuye Jesu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Yikahwi bininj nawu kumekbe birrihdi birrikurdunang, wanjh birriduy ngahli daluk. Wanjh birrimarneyimerrinj bu birriyimeng, “Njalekenh weng rowk namekbe manjmak perfum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Nakka nuk bu karridurrkmirriwirrinj mandjewk ngarre nakudji bu karribayahmeninj. Wanjh karriweykayi, dja kunwardde kandikukwoyi wanjh karrbenbadkukwoyi nawu birrimarladj bininj.” Wanjh birrimarnewokdanginj wernkih ngalengngarr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Jesus yimeng, “Yuwn kunyid ngurrimarnbun ngaleng ngarre! Njalekenh ngurrihdung? Ngaleng kurduyimeng bu kundjalmak duninjh ngardduk.]]></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Dja ngudda kaluk ngurrbenboyenkarrme nawu birrimarladj dja ngurrbenbidyikarrme bu ngurridjare. Dja ngaye minj boyenkahwi kandikarrm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Ngahli daluk kuhni djalkurduyimeng ngardduk kore karrmi. Bu yakbom nahni manjmak kunkalkkid kore kuburrk ngardduk, wanjh kuhni kurduyimeng yiman kayime ngandikukbarungkenh bu yerrekah kore ngarrowen. Dja ngandikukmarnbunkenh bu ngandikukkurrme kore kuwardderurrk.]]></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oybukkih duninjh marneyime ngudberre, manbu manmakkaykenh kunwok ngardduk, wanjh kawarlahmen kore bininj bedberre nawu kubolkbubuyika kunred kabirrihni. Mak kubolkwern kabirriweykan mahni kunwok, kore baleh ngahli daluk kurduyimeng. Wanjh birriwern bininj ngaleng kabirriburrbun.”Nawu Judas Biweykang JesusMark 14:10-11(Matthew 26:14-16; Luke 22:3-6)]]></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nakudji bininj kore twelve nawu benbukkabukkani nuye Jesus, kaluk Judas Iscariot, wam birrihwokdi nawu birrikihkimuk priests. Wanjh Judas kabikukweykang Jesus kabenbidnakenhwo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Kaluk nawu priests birrinjilngmakminj bu kunmekbe birriwokbekkang dja birriwokkurrmerrinj bu kabirrikarremulewan Judas. Wanjh kumekbe dingihdi madbuhmadbuni bu baleh kaluk kabolkyime bu kabikukweykan Jesus kabenwon.Jesus Birridjarrknguneng Mulil Manbu BendarrkidbawongkenhMark 14:12-21(Matthew 26:17-25; Luke 22:7-23; John 13:21-30)]]></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uhni wanjh yimerranj kunbarnangarra kumdokmi ngarre Mulil manbu Manlodbalabala Kandidjdjawa. Kaluk kuhni wanjh bininj nawu Jews bedberreni, bu kabirrikinjeyi nawu mayh yaw lambs kore God kunkudjikenh benbengdayhkeng bu kunkareni Bendarrkidbawongkenh. Kaluk Jesus nuye nawu benbukkabukkani, nungka birrimyikang, dja birrimarneyimeng, “Yiddok ngarrire ngarriyingkihmarnbun njalehnjale kore ngaleng ngarre manbu Bendarrkidbawongkenh mulil. Dja baleh yidjare yingun manbu manm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Jesus benbenemunkeweng benebokenh nawu benbenebukkabukkani nuye dja benbenemarneyimeng, “Nguneray kore karurrkmirnderri. Wanjh bininj nawu kahbongorrkan kukku banikkin dorrengh kumekbe ngurrinarren. Wanjh namekbe ngunemunkekadju.]]></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aluk bu nungka kare kangimen kore kurrambalk, wanjh kuhni ngunemarneyimen bininj nawu nuye kurrambalk, ‘Nawu Kanhbukkabukkan kadjawayhme bu kanbenebolkbukkan ngarrewoneng kunrurrk kore kabirringun manme manbu Bendarrkidbawongkenh mulil nawu kabenbukkabukkan nuye warridj.’]]></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kaluk nahni bininj ngunbenebolkwon manrurrkkimuk kore kaddumkah. Kunmekbe wanjh nguneyingkihbolkmarnbu kadberr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nawu benebokenh nawu benbukkabukkani bindibawong benewam kore rurrkmirnderri. Kaluk bu kunmekbe Jesus yimeng wanjh djalkurduyimerranj. Dja bedda wanjh beneyingkihmarnbom manbu mulilkenh.]]></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Kaluk bu wolewoleh yimerranj, Jesus dja nawu twelve nawu benbukkabukkani nuye birridjarrkwam birringimeng kore kurrambalk.]]></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anjh bu kunmekbe birrihnguni manme, Jesus yimeng, “Woybukkih duninjh marneyime ngudberre. Nakudji bininj ngudberre nawu ngankukweykan. Kaluk nahni bininj nawu nganedjarrkngun manme bu bolkkim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Kaluk nawu benbukkabukkani nuye bu birribekkang kunmekbe yimeng wanjh bedda birrinjilngwarreminj. Dja mak birribebbehmarneyimi Jesus, “Burrkyak, minj ngaye, dja ngawid?”]]></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anjh Jesus yimeng, “Nakudji namekbe nganhnjirrhmiwon kore ngudda nawu twelve bininj. Nawu nganedjarrkdjuhke kandidjawa kore banikkin wanjh namekbe nanu.]]></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Ngaye nawu Bininj Duninjh wanjh ngare ngarrowen, kore djurra kahbimbuyindi bu kadjalkurduyimerran. Dja kadjalkarrewarre nuye nawu bininj bu ngankukweykan ngaye nawu Bininj Duninjh. Dja kunukka makniwirrinj nuye namekbe bininj bu minj kumngalmeninj.”Jesus Benwong Nuye Nawu Benbukkabukkani Buriddi dja Manbu WineMark 14:22-25(Matthew 26:26-30; Luke 22:14-20; 1 Corinthians 11:23-25)]]></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Kaluk bu kunmekbe manme birrihnguni, Jesus lodmey manbu kandidjawa dja biyimanjbom Kornkumo wanjh lodbakkeng dja benwong nawu benbukkabukkani nuye dja benmarneyimeng bedberre, “Ngurrima. Mahni kandidjawa makka kamulewan kunburrk ngardduk.”]]></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anjh Jesus mey nawu banikkin, dja biyiyawoyhmanjbom nawu Kornkumo, wanjh benbowong nuye nawu benbukkabukkani. Kaluk birribonguneng rowk.]]></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anjh Jesus yimeng, “Mahni kamulewan kunkurlba ngardduk manbu kakarremarnbun mankarre kore God benmarnewokkurrmerrinj bedberre nawu bininj nuye kunkare. Kaluk ngakurlbayakburren ngudberre dja mak birriwern bininj.]]></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Woybukkih duninjh marneyime ngudberre, ngaye minj ngayawoyhbongun wine manbu kondah kurorrebeh, dja kalukburrk bu kunbarnangarra kamre kunmekbe wanjh ngayawoyhbongun maninjmanu wine kore God kawohrnan rowk.”Jesus Dja Nawu Benbukkabukkani Birriwam Kore Mandulum Ngarre Bolkngeyyoy OlivesMark 14:26-31(Matthew 26:31-35; Luke 22:31-34; John 13:36-38)]]></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Wanjh bedda birriwayiniyerrkang hymn, wanjh birriwam kore Mandulum ngarre bolkngeyyoy Oliv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Kumekbe Jesus benmarneyimeng nawu benbukkabukkani nuye, “Ngudda minj kandiwernhwoybukwon ngaye. Dja kore djurra kabimbuyindi bu kahyime, ‘Ngaye ngabun nawu Shepherd, wanjh nawu mayh sheep nuye kabirrikelerlobmerren rowk bebbehbeh.’ [Zechariah 13:7]]]></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Kaluk bu yerrekah ngaye ngayawoyhdolkkan kore kumidjbeh, ngaye ngarrokme ngudberre dja mak ngare kore Galile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Wanjh Peter yimeng, “Nahni nawu birribuyika wanjh nakka wardi ngundibawon wanjh kabirrikelerlobme. Dja ngaye burrkyak! Ngaye minj kunukka ngayime!”]]></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Kaluk Jesus yimeng, “Woybukkih duninjh marneyime ngudda, bu bolkkime kukak ngudda wanjh kanwaralkukwakwan! Dja mak kumekbe yiyime danjbikkah wanjh rerre bawurl kakayhme bu bokenhkah.”]]></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Wanjh Peter biwokmey bu wernkih wokdanginj yimeng, “Ngaye minj munguyh kunukka ngayime bu waralkukwakwan! Ngaye wanjh ngarrdjarrkdowen!” Mak birribuyika nawu benbukkabukkani rowk wanjh kunmekbe rerreh birridjarrkyimeng.Jesus Danginj Yiwarrudj Nakudjikudji Kore Kabolkngeyyo GethsemaneMark 14:32-42(Matthew 26:36-46; Luke 22:39-46)]]></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Jesus dja nawu benbukkabukkani nuye birribebmeng kore kabolkngeyyo Gethsemane. Wanjh Jesus benmarneyimeng, “Kondah ngurridin dja ngare yiwarrudj ngarri.”]]></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Wanjh benkang Peter, James, dja John, dja birridjarrkwam. Kaluk Jesus ngokko dedjingmey djalwernhnjilngwarremeni duninjh.]]></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Dja benmarneyimeng, “Ngaye kunnjilngwarre kunkimuk bu ngahkarrme. Kunkange ngardduk nganhkangedjalkmang bu kunnjilngwarre dorrengh wardi bu ngarrowen. Dja kondah ngurridin ngurribolknahn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Wanjh Jesus wam djarreh yungkihkah, kumekbe mankarrinj kore kurorre dja danginj yiwarrudj, bu bidjawam Ngabbard God bu wardi kuhni minj yimerrangimeninj nuye.]]></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Wanjh yimeng, “Abba! Ngabba! Ngudda njalehnjale yikurduyime. Dja yuwn kanbowon mahni banikkin nawu kore ngahdjakbekkankenh. Dja bonj. Ngudda yikurduyimen kore ngudda yidjare, dja yuwn kore ngaye ngadjare!”]]></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Wanjh Jesus durndi kore nawu benbukkabukkani nuye benbawong dja benngalkeng birrikodjkeyonginj. “Mah!” Jesus bimarneyimeng Peter, “Ngudda nawu Simon, njalekenh ngudda yihkodjkeyo? Dja minj ngurridjarrkwohrnayinj bu kundung nakudji?]]></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Mah. Ngurriwohrna dja ngurridin yiwarrudj wardi kunu minj nawarre ngundjurrkkan. Manbu kunmalng ngudberre makka kadjare kunmak kakurduyime, dja kore kunburrk ke, wanjh kunukka yidjalngudjwarr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Mak Jesus yawoyhwam yiwarrudj yawoyhdanginj kunmekbe djalyimi kubolkkudji.]]></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Kaluk yawoyhdurndi bennang nawu benbukkabukkani nuye birrihdjalkeyoy mak bedda birrikodjkedulmukni. Wanjh minj birriburrbuyi bu baleh birrimarneyimeninj Jesus.]]></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Kaluk bu Jesus danginj yiwarrudj danjbikkah, dja yawoyhdurndi kore nawu benbukkabukkani nuye benbawong. Wanjh benmarneyimeng, “Yiddok ngudda ngurrihdjalkeyo dja ngurridjalngudjngehme? Wanjh bonj! Kundung kumwam ngarre bu ngaye nawu Bininj Duninjh wanjh ngankukweykan ba bu birriwarre bininj ngandibun.]]></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Ngurridolkka! Karrire, dja nahni kamhre bininj nawu ngankukweykan.”Bu Birridarrkidmey JesusMark 14:43-52(Matthew 26:47-56; Luke 22:47-53; John 18:3-12)]]></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Kaluk bu Jesus djahdjalwokdi, kumekbe Judas nawu birridjarrkreyi twelve nawu benbukkabukkani, benmarnebebmeng, birriwern bininj nawu birrimkani mandjawak dja kundulk bu birribuyinj Jesus. Kaluk bedda bindimunkeweng nawu birrikihkimuk priests dja nawu mankarre kabindihbukkabukkan dja mak dabborrabbolk nawu birriwohrnani bininj.]]></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Kaluk nawu Judas ngokko karremarnbom bu kabenkokmalidjmang, bu kayime, “Bininj nawu ngabunjhmang, namekbe nanu wanjh nungka. Ngurrima dja ngurrinahnan bu ngurrikan.”]]></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Wanjh Judas wam werrkwerrk kore Jesus dja bimarneyimeng, “Nawu Kanhbukkabukkan!” Wanjh nungka bibunjhmey.]]></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Wanjh bininj birrimdjarrkwam Judas dorrengh bu birridarrkidmey Jesu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Nakudji nawu benbukkabukkani nuye kumekbe dingihdi darnkih wanjh durrkmey nawu mandjawak dja bikanemdjobkeng nakudji bininj nawu bihmarnedurrkmirri nawu kabenmarnewohrnan kore priests rowk.]]></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8 ]]></a:t>
            </a:r>
            <a:r>
              <a:rPr lang="en-US" b="1" sz="3000" spc="0" u="none">
                <a:solidFill>
                  <a:srgbClr val="000000">
                    <a:alpha val="100.00%"/>
                  </a:srgbClr>
                </a:solidFill>
                <a:latin typeface="Calibri"/>
              </a:rPr>
              <a:t><![CDATA[Wanjh Jesus benmarneyimeng nawu birriwern bininj, “Ngudda ngurrimwam mandjawak dorrengh dja kundulk dorrengh ngurrimkang bu ngudda kandidarrkidmey. Yiddok ngurriyime ngaye yimankek ngabang dja mak ngawowarre?]]></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9 ]]></a:t>
            </a:r>
            <a:r>
              <a:rPr lang="en-US" b="1" sz="3000" spc="0" u="none">
                <a:solidFill>
                  <a:srgbClr val="000000">
                    <a:alpha val="100.00%"/>
                  </a:srgbClr>
                </a:solidFill>
                <a:latin typeface="Calibri"/>
              </a:rPr>
              <a:t><![CDATA[Bu kunbarnangarra rowk ngaye karrihdjarrkdi bu ngahyolyolmi ngudberre kore Temple kuberrkkah, dja ngudda minj kumekbe kandimayi. Bonj. Wanjh kamak bu mahni njalehnjale nawu djalkurduyimerra ngaye bu kabimbuyindi kore djurra wanjh woybukkenhdanj.”]]></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0 ]]></a:t>
            </a:r>
            <a:r>
              <a:rPr lang="en-US" b="1" sz="3000" spc="0" u="none">
                <a:solidFill>
                  <a:srgbClr val="000000">
                    <a:alpha val="100.00%"/>
                  </a:srgbClr>
                </a:solidFill>
                <a:latin typeface="Calibri"/>
              </a:rPr>
              <a:t><![CDATA[Wanjh nawu benbukkabukkani nuye Jesus birrikukbawong rowk, dja birrikelerlobmerrinj.]]></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1 ]]></a:t>
            </a:r>
            <a:r>
              <a:rPr lang="en-US" b="1" sz="3000" spc="0" u="none">
                <a:solidFill>
                  <a:srgbClr val="000000">
                    <a:alpha val="100.00%"/>
                  </a:srgbClr>
                </a:solidFill>
                <a:latin typeface="Calibri"/>
              </a:rPr>
              <a:t><![CDATA[Kaluk nakudji nayawurrinj, nawu bihmunkekadjungi Jesus, nawu djongbuyindi manburrba namak, dja birridarrkidmayi nungka warridj,]]></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2 ]]></a:t>
            </a:r>
            <a:r>
              <a:rPr lang="en-US" b="1" sz="3000" spc="0" u="none">
                <a:solidFill>
                  <a:srgbClr val="000000">
                    <a:alpha val="100.00%"/>
                  </a:srgbClr>
                </a:solidFill>
                <a:latin typeface="Calibri"/>
              </a:rPr>
              <a:t><![CDATA[wanjh manburrba nawu djongbuhdjongbuyindi nakka madjyerrkmeng nuye. Dja kelerlobmeng kuklahlarrk dja bawong manburrba nuye.Jesus Danginj Kumirrk Bedberre Bininj Nawu Sanhedrin BirrihniMark 14:53-65(Matthew 26:57-68; Luke 22:54-55,63-71; John 18:13-14,19-24)]]></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3 ]]></a:t>
            </a:r>
            <a:r>
              <a:rPr lang="en-US" b="1" sz="3000" spc="0" u="none">
                <a:solidFill>
                  <a:srgbClr val="000000">
                    <a:alpha val="100.00%"/>
                  </a:srgbClr>
                </a:solidFill>
                <a:latin typeface="Calibri"/>
              </a:rPr>
              <a:t><![CDATA[Kaluk bininj nawu Jesus birrimey birrikang kore kunred nuye nawu Priest Kabenmarnewohrnan. Wanjh nawu birrikihkimuk priests, dja mak nawu dabborrabbolk birringeykimuk, dja mak nawu mankarre kabindihbukkabukkan, wanjh kumekbe birrimornnamerrinj rowk.]]></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4 ]]></a:t>
            </a:r>
            <a:r>
              <a:rPr lang="en-US" b="1" sz="3000" spc="0" u="none">
                <a:solidFill>
                  <a:srgbClr val="000000">
                    <a:alpha val="100.00%"/>
                  </a:srgbClr>
                </a:solidFill>
                <a:latin typeface="Calibri"/>
              </a:rPr>
              <a:t><![CDATA[Wanjh Peter benmunkekadjungi djarreh yerrih wanjh ngimeng kore kuberrkkah kurrambalk manbu nuye nawu Priest Kabenmarnewohrnan, dja kumekbe yerrkang birrihdjarrkni nawu birridurrkmirri, kore kukkuwani kunak.]]></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5 ]]></a:t>
            </a:r>
            <a:r>
              <a:rPr lang="en-US" b="1" sz="3000" spc="0" u="none">
                <a:solidFill>
                  <a:srgbClr val="000000">
                    <a:alpha val="100.00%"/>
                  </a:srgbClr>
                </a:solidFill>
                <a:latin typeface="Calibri"/>
              </a:rPr>
              <a:t><![CDATA[Kaluk nawu birrikihkimuk priests dja nawu bininj rowk nawu council birriyerrkani, yimankek birrikarreyawayi njale nuye Jesus ba bu kabirribun karrowen. Dja bedda minj njale birrikarrengalkemeninj nuye ba bu kabirribun.]]></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6 ]]></a:t>
            </a:r>
            <a:r>
              <a:rPr lang="en-US" b="1" sz="3000" spc="0" u="none">
                <a:solidFill>
                  <a:srgbClr val="000000">
                    <a:alpha val="100.00%"/>
                  </a:srgbClr>
                </a:solidFill>
                <a:latin typeface="Calibri"/>
              </a:rPr>
              <a:t><![CDATA[Kaluk birriwern bininj birrimwam birriyolyolmeng nungka dja birridjalkurreni. Dja minj birriwokmarnburrimeninj kore baleh minj bedda birriyimeninj.]]></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7 ]]></a:t>
            </a:r>
            <a:r>
              <a:rPr lang="en-US" b="1" sz="3000" spc="0" u="none">
                <a:solidFill>
                  <a:srgbClr val="000000">
                    <a:alpha val="100.00%"/>
                  </a:srgbClr>
                </a:solidFill>
                <a:latin typeface="Calibri"/>
              </a:rPr>
              <a:t><![CDATA[Wanjh yikahwi birribuyika bininj birrimdolkkang dja bindikoweng bu Jesuskenh. Bedda birriyimeng,]]></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8 ]]></a:t>
            </a:r>
            <a:r>
              <a:rPr lang="en-US" b="1" sz="3000" spc="0" u="none">
                <a:solidFill>
                  <a:srgbClr val="000000">
                    <a:alpha val="100.00%"/>
                  </a:srgbClr>
                </a:solidFill>
                <a:latin typeface="Calibri"/>
              </a:rPr>
              <a:t><![CDATA[“Ngad ngarribekkang nahni bininj yimeng, ‘Ngaye ngarurrkbakke mahni Temple manbu bininj birrimarnbom. Kaluk bu yerrekah bu kunkodjkedanjbik, ngayawoyhrurrkmarnbun manbuyika Temple manbu minj bininj kabirrimarnbun.’ ”]]></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9 ]]></a:t>
            </a:r>
            <a:r>
              <a:rPr lang="en-US" b="1" sz="3000" spc="0" u="none">
                <a:solidFill>
                  <a:srgbClr val="000000">
                    <a:alpha val="100.00%"/>
                  </a:srgbClr>
                </a:solidFill>
                <a:latin typeface="Calibri"/>
              </a:rPr>
              <a:t><![CDATA[Njalehnjale kore nahni bininj birrimarneyimeng minj birriwokmarnburrimeninj.]]></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0 ]]></a:t>
            </a:r>
            <a:r>
              <a:rPr lang="en-US" b="1" sz="3000" spc="0" u="none">
                <a:solidFill>
                  <a:srgbClr val="000000">
                    <a:alpha val="100.00%"/>
                  </a:srgbClr>
                </a:solidFill>
                <a:latin typeface="Calibri"/>
              </a:rPr>
              <a:t><![CDATA[Wanjh nawu Kabenmarnewohrnan priests, dolkkang, danginj kore kumirrk bedberre dja bimarneyimeng Jesus, “Yiddok ngudda minj yibenwokdurndiwe bu yiwokdjurruddin kore bininj kabirrihyime ke? Njalekenh bu birriyimeng?”]]></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1 ]]></a:t>
            </a:r>
            <a:r>
              <a:rPr lang="en-US" b="1" sz="3000" spc="0" u="none">
                <a:solidFill>
                  <a:srgbClr val="000000">
                    <a:alpha val="100.00%"/>
                  </a:srgbClr>
                </a:solidFill>
                <a:latin typeface="Calibri"/>
              </a:rPr>
              <a:t><![CDATA[Kaluk nungka Jesus minj wokdiwirrinj, minj benwokdurndiwemeninj. Wanjh nawu kabenmarnewohrnan priests biyawoyhdjawam kunkudji, bu bimarneyimeng, “Yiddok ngudda Messiah, nawu Beywurd nuye God nawu karriburlume?”]]></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2 ]]></a:t>
            </a:r>
            <a:r>
              <a:rPr lang="en-US" b="1" sz="3000" spc="0" u="none">
                <a:solidFill>
                  <a:srgbClr val="000000">
                    <a:alpha val="100.00%"/>
                  </a:srgbClr>
                </a:solidFill>
                <a:latin typeface="Calibri"/>
              </a:rPr>
              <a:t><![CDATA[Wanjh Jesus yimeng, “Yoh. Ngaye wanjh nungka. Kaluk bu yerrekah ngudda kandinan ngaye nawu Bininj Duninjh bu ngahni kore kukun nuye nawu Dulkarrekimuk duninjh, mak ngudda kandinan ngaye kamre kunngol dorrengh kore kaddumbeh.”]]></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3 ]]></a:t>
            </a:r>
            <a:r>
              <a:rPr lang="en-US" b="1" sz="3000" spc="0" u="none">
                <a:solidFill>
                  <a:srgbClr val="000000">
                    <a:alpha val="100.00%"/>
                  </a:srgbClr>
                </a:solidFill>
                <a:latin typeface="Calibri"/>
              </a:rPr>
              <a:t><![CDATA[Kaluk bu kunmekbe bibekkang Jesus, nawu kabenmarnewohrnan priests wanjh birruy, dja mak madjdjalkmarrinj dja yimeng, “Minj karridjare nabuyika nawu kabimulewan nuye!]]></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4 ]]></a:t>
            </a:r>
            <a:r>
              <a:rPr lang="en-US" b="1" sz="3000" spc="0" u="none">
                <a:solidFill>
                  <a:srgbClr val="000000">
                    <a:alpha val="100.00%"/>
                  </a:srgbClr>
                </a:solidFill>
                <a:latin typeface="Calibri"/>
              </a:rPr>
              <a:t><![CDATA[Ngudda ngurribekkang rowk bu kuninjkunu bimarneyimeng kunwarre God. Dja baleh ngudda ngurriyime?” Wanjh bedda birriyimeng rowk bu Jesus wanjh kunwarre yimeng dja nungka wanjh dowimen.]]></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5 ]]></a:t>
            </a:r>
            <a:r>
              <a:rPr lang="en-US" b="1" sz="3000" spc="0" u="none">
                <a:solidFill>
                  <a:srgbClr val="000000">
                    <a:alpha val="100.00%"/>
                  </a:srgbClr>
                </a:solidFill>
                <a:latin typeface="Calibri"/>
              </a:rPr>
              <a:t><![CDATA[Yikahwi bininj nawu kumekbe birrihdi birrikuknunjhmi Jesus. Mak birrimimbalhmi kunmadj dorrengh, dja birribuni birribiddurndulmerrinj nuye. Dja birrimarneyimeng, “Mah. Mandjad yiyimen ngudda nawu prophet! Yimulewa nangale ngunbom?” Wanjh bininj nawu djamun birrikang kore birribuni.Peter Biwaralkukwakwam Jesus Bu DanjbikkahMark 14:66-72(Matthew 26:69-75; Luke 22:56-62; John 18:15-27)]]></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6 ]]></a:t>
            </a:r>
            <a:r>
              <a:rPr lang="en-US" b="1" sz="3000" spc="0" u="none">
                <a:solidFill>
                  <a:srgbClr val="000000">
                    <a:alpha val="100.00%"/>
                  </a:srgbClr>
                </a:solidFill>
                <a:latin typeface="Calibri"/>
              </a:rPr>
              <a:t><![CDATA[Wanjh Peter nawu djahdjalni kanjdji kore kuberrkkah, kaluk ngalbu ngalkudji ngalyawk kore birrimarnedurrkmirri nawu kabenmarnewohrnan priests, kumekbe kumwam kore birrikukkuwani.]]></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7 ]]></a:t>
            </a:r>
            <a:r>
              <a:rPr lang="en-US" b="1" sz="3000" spc="0" u="none">
                <a:solidFill>
                  <a:srgbClr val="000000">
                    <a:alpha val="100.00%"/>
                  </a:srgbClr>
                </a:solidFill>
                <a:latin typeface="Calibri"/>
              </a:rPr>
              <a:t><![CDATA[Wanjh ngaleng binang Peter kuwani kore kunak. Kaluk biwernhnang, ngalmekbe daluk yimeng, “Ngudda ngunehdjarrkrey nahni bininj nawu nakang Nazarethbeh, nawu kangeyyo Jesus!”]]></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8 ]]></a:t>
            </a:r>
            <a:r>
              <a:rPr lang="en-US" b="1" sz="3000" spc="0" u="none">
                <a:solidFill>
                  <a:srgbClr val="000000">
                    <a:alpha val="100.00%"/>
                  </a:srgbClr>
                </a:solidFill>
                <a:latin typeface="Calibri"/>
              </a:rPr>
              <a:t><![CDATA[Dja Peter yimeng bu nungka minj benedjarrkrawinj Jesus. Wanjh yimeng, “Ngaye ngakukwakwan! Minj ngaburrbun nawu njale yihyolyolme.” Wanjh Peter bolkbawong dja wam kore kurrangmaye ngarre kuberrkkah.]]></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9 ]]></a:t>
            </a:r>
            <a:r>
              <a:rPr lang="en-US" b="1" sz="3000" spc="0" u="none">
                <a:solidFill>
                  <a:srgbClr val="000000">
                    <a:alpha val="100.00%"/>
                  </a:srgbClr>
                </a:solidFill>
                <a:latin typeface="Calibri"/>
              </a:rPr>
              <a:t><![CDATA[Kaluk ngalmekbe ngalkudjiwi ngalyawk biyawoyhnang Peter kumekbe, wanjh benmarneyimeng birribuyika bininj nawu kumekbe birrihdi, “Nahni bininj nakka wanjh birrimekbe nawu birrihdjarrkrey Jesus!”]]></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0 ]]></a:t>
            </a:r>
            <a:r>
              <a:rPr lang="en-US" b="1" sz="3000" spc="0" u="none">
                <a:solidFill>
                  <a:srgbClr val="000000">
                    <a:alpha val="100.00%"/>
                  </a:srgbClr>
                </a:solidFill>
                <a:latin typeface="Calibri"/>
              </a:rPr>
              <a:t><![CDATA[Wanjh Peter yawoyhyimeng makka minj kunwoybuk. Kaluk bu kundedjumbungni, bu rerrih yikahwi nawu birrihdjarrkdi Peter, birriyimeng, “Yoh. Ngudda woybukkih ngurridjarrkrey Jesus. Dja ngudda wanjh yimdolkkang kore Galilee warridj.”]]></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1 ]]></a:t>
            </a:r>
            <a:r>
              <a:rPr lang="en-US" b="1" sz="3000" spc="0" u="none">
                <a:solidFill>
                  <a:srgbClr val="000000">
                    <a:alpha val="100.00%"/>
                  </a:srgbClr>
                </a:solidFill>
                <a:latin typeface="Calibri"/>
              </a:rPr>
              <a:t><![CDATA[Kuhni wanjh Peter wokkihyimeng kunwarre wokdanginj bu djareni God bibuyinj, dja wokkurrmerrinj bu yimeng, “Ngaye ngamulewarren duninjh ngudberre bu minj ngakukburrbun nahni bininj nawu ngurrihyolyolme!”]]></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2 ]]></a:t>
            </a:r>
            <a:r>
              <a:rPr lang="en-US" b="1" sz="3000" spc="0" u="none">
                <a:solidFill>
                  <a:srgbClr val="000000">
                    <a:alpha val="100.00%"/>
                  </a:srgbClr>
                </a:solidFill>
                <a:latin typeface="Calibri"/>
              </a:rPr>
              <a:t><![CDATA[Kaluk bu kunmekbe Peter yimeng, wanjh kundjalmekbe rerrih, nawu bawurl yawoyhkayhmeng. Wanjh kumekbe Peter burrbom kore Jesus bimarneyimeng, “Rerre kunu bawurl kakayhme bokenhkah, ngudda kaluk kanwaralkukwakwan, dja kunmekbe yiyime danjbikkah.” Wanjh Peter djalwernhnjilngwarreminj dja nalkbom wernkih duninjh.]]></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75</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2026-05-29T22:26:19Z</dcterms:created>
  <dcterms:modified xsi:type="dcterms:W3CDTF">2026-05-29T22:26:19Z</dcterms:modified>
  <dc:title>Bible.com.au: Mark 14:1-72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