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hli daluk kuhni djalkurduyimeng ngardduk kore karrmi. Bu yakbom nahni manjmak kunkalkkid kore kuburrk ngardduk, wanjh kuhni kurduyimeng yiman kayime ngandikukbarungkenh bu yerrekah kore ngarrowen. Dja ngandikukmarnbunkenh bu ngandikukkurrme kore kuwardderur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ybukkih duninjh marneyime ngudberre, manbu manmakkaykenh kunwok ngardduk, wanjh kawarlahmen kore bininj bedberre nawu kubolkbubuyika kunred kabirrihni. Mak kubolkwern kabirriweykan mahni kunwok, kore baleh ngahli daluk kurduyimeng. Wanjh birriwern bininj ngaleng kabirriburrbun.”Nawu Judas Biweykang JesusMark 14:10-11(Matthew 26:14-16; Luke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kudji bininj kore twelve nawu benbukkabukkani nuye Jesus, kaluk Judas Iscariot, wam birrihwokdi nawu birrikihkimuk priests. Wanjh Judas kabikukweykang Jesus kabenbidnakenhw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wu priests birrinjilngmakminj bu kunmekbe birriwokbekkang dja birriwokkurrmerrinj bu kabirrikarremulewan Judas. Wanjh kumekbe dingihdi madbuhmadbuni bu baleh kaluk kabolkyime bu kabikukweykan Jesus kabenwon.Jesus Birridjarrknguneng Mulil Manbu BendarrkidbawongkenhMark 14:12-21(Matthew 26:17-25; Luke 22:7-23; Joh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yimerranj kunbarnangarra kumdokmi ngarre Mulil manbu Manlodbalabala Kandidjdjawa. Kaluk kuhni wanjh bininj nawu Jews bedberreni, bu kabirrikinjeyi nawu mayh yaw lambs kore God kunkudjikenh benbengdayhkeng bu kunkareni Bendarrkidbawongkenh. Kaluk Jesus nuye nawu benbukkabukkani, nungka birrimyikang, dja birrimarneyimeng, “Yiddok ngarrire ngarriyingkihmarnbun njalehnjale kore ngaleng ngarre manbu Bendarrkidbawongkenh mulil. Dja baleh yidjare yingun manbu man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enbenemunkeweng benebokenh nawu benbenebukkabukkani nuye dja benbenemarneyimeng, “Nguneray kore karurrkmirnderri. Wanjh bininj nawu kahbongorrkan kukku banikkin dorrengh kumekbe ngurrinarren. Wanjh namekbe ngunemunkekad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nungka kare kangimen kore kurrambalk, wanjh kuhni ngunemarneyimen bininj nawu nuye kurrambalk, ‘Nawu Kanhbukkabukkan kadjawayhme bu kanbenebolkbukkan ngarrewoneng kunrurrk kore kabirringun manme manbu Bendarrkidbawongkenh mulil nawu kabenbukkabukkan nuye warri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aluk nahni bininj ngunbenebolkwon manrurrkkimuk kore kaddumkah. Kunmekbe wanjh nguneyingkihbolkmarnbu ka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enebokenh nawu benbukkabukkani bindibawong benewam kore rurrkmirnderri. Kaluk bu kunmekbe Jesus yimeng wanjh djalkurduyimerranj. Dja bedda wanjh beneyingkihmarnbom manbu mulil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wolewoleh yimerranj, Jesus dja nawu twelve nawu benbukkabukkani nuye birridjarrkwam birringimeng kore kurrambal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hwokmarnburreni Bu Kabirridjare Kabirribun JesusMark 14:1-2(Matthew 26:1-5;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u kunmekbe birrihnguni manme, Jesus yimeng, “Woybukkih duninjh marneyime ngudberre. Nakudji bininj ngudberre nawu ngankukweykan. Kaluk nahni bininj nawu nganedjarrkngun manme bu bolkk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awu benbukkabukkani nuye bu birribekkang kunmekbe yimeng wanjh bedda birrinjilngwarreminj. Dja mak birribebbehmarneyimi Jesus, “Burrkyak, minj ngaye, dja ngaw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yimeng, “Nakudji namekbe nganhnjirrhmiwon kore ngudda nawu twelve bininj. Nawu nganedjarrkdjuhke kandidjawa kore banikkin wanjh namekbe na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awu Bininj Duninjh wanjh ngare ngarrowen, kore djurra kahbimbuyindi bu kadjalkurduyimerran. Dja kadjalkarrewarre nuye nawu bininj bu ngankukweykan ngaye nawu Bininj Duninjh. Dja kunukka makniwirrinj nuye namekbe bininj bu minj kumngalmeninj.”Jesus Benwong Nuye Nawu Benbukkabukkani Buriddi dja Manbu WineMark 14:22-25(Matthew 26:26-30; Luke 22:14-20; 1 Corinthians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kunmekbe manme birrihnguni, Jesus lodmey manbu kandidjawa dja biyimanjbom Kornkumo wanjh lodbakkeng dja benwong nawu benbukkabukkani nuye dja benmarneyimeng bedberre, “Ngurrima. Mahni kandidjawa makka kamulewan kunburrk ngarddu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mey nawu banikkin, dja biyiyawoyhmanjbom nawu Kornkumo, wanjh benbowong nuye nawu benbukkabukkani. Kaluk birribonguneng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Mahni kamulewan kunkurlba ngardduk manbu kakarremarnbun mankarre kore God benmarnewokkurrmerrinj bedberre nawu bininj nuye kunkare. Kaluk ngakurlbayakburren ngudberre dja mak birriwern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ybukkih duninjh marneyime ngudberre, ngaye minj ngayawoyhbongun wine manbu kondah kurorrebeh, dja kalukburrk bu kunbarnangarra kamre kunmekbe wanjh ngayawoyhbongun maninjmanu wine kore God kawohrnan rowk.”Jesus Dja Nawu Benbukkabukkani Birriwam Kore Mandulum Ngarre Bolkngeyyoy OlivesMark 14:26-31(Matthew 26:31-35; Luke 22:31-34; John 13:36-3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edda birriwayiniyerrkang hymn, wanjh birriwam kore Mandulum ngarre bolkngeyyoy O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mekbe Jesus benmarneyimeng nawu benbukkabukkani nuye, “Ngudda minj kandiwernhwoybukwon ngaye. Dja kore djurra kabimbuyindi bu kahyime, ‘Ngaye ngabun nawu Shepherd, wanjh nawu mayh sheep nuye kabirrikelerlobmerren rowk bebbehbeh.’ [Zechariah 13: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wanjh yimerranj kunkodjke bokenh bu kamre ngarre mulil manbu Kunkare Bendarrkidbawongkenh dja mak mulil manbu Kandiddjawan Manlodlurlmiyak. Nawu kabirrihkihkimuk priests dja nawu kabindihbukkabukkan mankarre nakka wanjh birrihwokmarnmarnburreni bu yimankek nawu birrikowemeninj Jesus bu manmolk birriberlmayi, wanjh birribuyi karrow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yerrekah ngaye ngayawoyhdolkkan kore kumidjbeh, ngaye ngarrokme ngudberre dja mak ngare kore Galil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Peter yimeng, “Nahni nawu birribuyika wanjh nakka wardi ngundibawon wanjh kabirrikelerlobme. Dja ngaye burrkyak! Ngaye minj kunukka ngay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Jesus yimeng, “Woybukkih duninjh marneyime ngudda, bu bolkkime kukak ngudda wanjh kanwaralkukwakwan! Dja mak kumekbe yiyime danjbikkah wanjh rerre bawurl kakayhme bu bokenhk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Peter biwokmey bu wernkih wokdanginj yimeng, “Ngaye minj munguyh kunukka ngayime bu waralkukwakwan! Ngaye wanjh ngarrdjarrkdowen!” Mak birribuyika nawu benbukkabukkani rowk wanjh kunmekbe rerreh birridjarrkyimeng.Jesus Danginj Yiwarrudj Nakudjikudji Kore Kabolkngeyyo GethsemaneMark 14:32-42(Matthew 26:36-46; Luke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dja nawu benbukkabukkani nuye birribebmeng kore kabolkngeyyo Gethsemane. Wanjh Jesus benmarneyimeng, “Kondah ngurridin dja ngare yiwarrudj ngar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enkang Peter, James, dja John, dja birridjarrkwam. Kaluk Jesus ngokko dedjingmey djalwernhnjilngwarremeni duninj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enmarneyimeng, “Ngaye kunnjilngwarre kunkimuk bu ngahkarrme. Kunkange ngardduk nganhkangedjalkmang bu kunnjilngwarre dorrengh wardi bu ngarrowen. Dja kondah ngurridin ngurribolknah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wam djarreh yungkihkah, kumekbe mankarrinj kore kurorre dja danginj yiwarrudj, bu bidjawam Ngabbard God bu wardi kuhni minj yimerrangimeninj nuy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yimeng, “Abba! Ngabba! Ngudda njalehnjale yikurduyime. Dja yuwn kanbowon mahni banikkin nawu kore ngahdjakbekkankenh. Dja bonj. Ngudda yikurduyimen kore ngudda yidjare, dja yuwn kore ngaye ngadja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durndi kore nawu benbukkabukkani nuye benbawong dja benngalkeng birrikodjkeyonginj. “Mah!” Jesus bimarneyimeng Peter, “Ngudda nawu Simon, njalekenh ngudda yihkodjkeyo? Dja minj ngurridjarrkwohrnayinj bu kundung nakud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dda birriyimarnemerrinj, “Minj kunukka karribangmekurduyime bu kabirrihkarrme manbu mulil. Dja wardi bininj kabirrimirndewernmen bu kandiyiddungkenh kore kurobbe.”Ngalbu Daluk Bikodjdelhkeng Jesus Manbu Manjmakkaykenh DorrenghMark 14:3-9(Matthew 26:6-13; Joh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h. Ngurriwohrna dja ngurridin yiwarrudj wardi kunu minj nawarre ngundjurrkkan. Manbu kunmalng ngudberre makka kadjare kunmak kakurduyime, dja kore kunburrk ke, wanjh kunukka yidjalngudjwar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Jesus yawoyhwam yiwarrudj yawoyhdanginj kunmekbe djalyimi kubolkkudj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yawoyhdurndi bennang nawu benbukkabukkani nuye birrihdjalkeyoy mak bedda birrikodjkedulmukni. Wanjh minj birriburrbuyi bu baleh birrimarneyimeninj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Jesus danginj yiwarrudj danjbikkah, dja yawoyhdurndi kore nawu benbukkabukkani nuye benbawong. Wanjh benmarneyimeng, “Yiddok ngudda ngurrihdjalkeyo dja ngurridjalngudjngehme? Wanjh bonj! Kundung kumwam ngarre bu ngaye nawu Bininj Duninjh wanjh ngankukweykan ba bu birriwarre bininj ngandibu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urridolkka! Karrire, dja nahni kamhre bininj nawu ngankukweykan.”Bu Birridarrkidmey JesusMark 14:43-52(Matthew 26:47-56; Luke 22:47-53; John 18:3-1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luk bu Jesus djahdjalwokdi, kumekbe Judas nawu birridjarrkreyi twelve nawu benbukkabukkani, benmarnebebmeng, birriwern bininj nawu birrimkani mandjawak dja kundulk bu birribuyinj Jesus. Kaluk bedda bindimunkeweng nawu birrikihkimuk priests dja nawu mankarre kabindihbukkabukkan dja mak dabborrabbolk nawu birriwohrnani bininj.]]></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luk nawu Judas ngokko karremarnbom bu kabenkokmalidjmang, bu kayime, “Bininj nawu ngabunjhmang, namekbe nanu wanjh nungka. Ngurrima dja ngurrinahnan bu ngurrik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Judas wam werrkwerrk kore Jesus dja bimarneyimeng, “Nawu Kanhbukkabukkan!” Wanjh nungka bibunjhme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bininj birrimdjarrkwam Judas dorrengh bu birridarrkidmey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akudji nawu benbukkabukkani nuye kumekbe dingihdi darnkih wanjh durrkmey nawu mandjawak dja bikanemdjobkeng nakudji bininj nawu bihmarnedurrkmirri nawu kabenmarnewohrnan kore priests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unmekbe wanjh Jesus nungka ningihni kore Bethany. Kaluk manme ngunihnguni kore kurrambalk nuye Simon, nawu birringeybuni “kurlahwarre”. Bu kumekbe Jesus ningihni, ngalkudji daluk kumwam kore nungka, dja karrmi budjdjurlung nawu dahkendi manjmakkaykenh perfume manbu nakimuk kunwardde bayahmeng. Mahni perfume marnbuyindanj nardbeh. Wanjh ngalmekbe daluk bakkeng nawu budjdjurlung dja yakbom kore kukodj nuye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Jesus benmarneyimeng nawu birriwern bininj, “Ngudda ngurrimwam mandjawak dorrengh dja kundulk dorrengh ngurrimkang bu ngudda kandidarrkidmey. Yiddok ngurriyime ngaye yimankek ngabang dja mak ngawowarr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 kunbarnangarra rowk ngaye karrihdjarrkdi bu ngahyolyolmi ngudberre kore Temple kuberrkkah, dja ngudda minj kumekbe kandimayi. Bonj. Wanjh kamak bu mahni njalehnjale nawu djalkurduyimerra ngaye bu kabimbuyindi kore djurra wanjh woybukkenhda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nawu benbukkabukkani nuye Jesus birrikukbawong rowk, dja birrikelerlobmerrinj.]]></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luk nakudji nayawurrinj, nawu bihmunkekadjungi Jesus, nawu djongbuyindi manburrba namak, dja birridarrkidmayi nungka warridj,]]></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manburrba nawu djongbuhdjongbuyindi nakka madjyerrkmeng nuye. Dja kelerlobmeng kuklahlarrk dja bawong manburrba nuye.Jesus Danginj Kumirrk Bedberre Bininj Nawu Sanhedrin BirrihniMark 14:53-65(Matthew 26:57-68; Luke 22:54-55,63-71; John 18:13-14,19-24)]]></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luk bininj nawu Jesus birrimey birrikang kore kunred nuye nawu Priest Kabenmarnewohrnan. Wanjh nawu birrikihkimuk priests, dja mak nawu dabborrabbolk birringeykimuk, dja mak nawu mankarre kabindihbukkabukkan, wanjh kumekbe birrimornnamerrinj row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Peter benmunkekadjungi djarreh yerrih wanjh ngimeng kore kuberrkkah kurrambalk manbu nuye nawu Priest Kabenmarnewohrnan, dja kumekbe yerrkang birrihdjarrkni nawu birridurrkmirri, kore kukkuwani kuna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Kaluk nawu birrikihkimuk priests dja nawu bininj rowk nawu council birriyerrkani, yimankek birrikarreyawayi njale nuye Jesus ba bu kabirribun karrowen. Dja bedda minj njale birrikarrengalkemeninj nuye ba bu kabirribu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luk birriwern bininj birrimwam birriyolyolmeng nungka dja birridjalkurreni. Dja minj birriwokmarnburrimeninj kore baleh minj bedda birriyimeninj.]]></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njh yikahwi birribuyika bininj birrimdolkkang dja bindikoweng bu Jesuskenh. Bedda birri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kahwi bininj nawu kumekbe birrihdi birrikurdunang, wanjh birriduy ngahli daluk. Wanjh birrimarneyimerrinj bu birriyimeng, “Njalekenh weng rowk namekbe manjmak perfu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gad ngarribekkang nahni bininj yimeng, ‘Ngaye ngarurrkbakke mahni Temple manbu bininj birrimarnbom. Kaluk bu yerrekah bu kunkodjkedanjbik, ngayawoyhrurrkmarnbun manbuyika Temple manbu minj bininj kabirrimarnbun.’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jalehnjale kore nahni bininj birrimarneyimeng minj birriwokmarnburrimeninj.]]></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nawu Kabenmarnewohrnan priests, dolkkang, danginj kore kumirrk bedberre dja bimarneyimeng Jesus, “Yiddok ngudda minj yibenwokdurndiwe bu yiwokdjurruddin kore bininj kabirrihyime ke? Njalekenh bu birriyime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luk nungka Jesus minj wokdiwirrinj, minj benwokdurndiwemeninj. Wanjh nawu kabenmarnewohrnan priests biyawoyhdjawam kunkudji, bu bimarneyimeng, “Yiddok ngudda Messiah, nawu Beywurd nuye God nawu karriburlu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anjh Jesus yimeng, “Yoh. Ngaye wanjh nungka. Kaluk bu yerrekah ngudda kandinan ngaye nawu Bininj Duninjh bu ngahni kore kukun nuye nawu Dulkarrekimuk duninjh, mak ngudda kandinan ngaye kamre kunngol dorrengh kore kaddumbeh.”]]></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aluk bu kunmekbe bibekkang Jesus, nawu kabenmarnewohrnan priests wanjh birruy, dja mak madjdjalkmarrinj dja yimeng, “Minj karridjare nabuyika nawu kabimulewan nuy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gudda ngurribekkang rowk bu kuninjkunu bimarneyimeng kunwarre God. Dja baleh ngudda ngurriyime?” Wanjh bedda birriyimeng rowk bu Jesus wanjh kunwarre yimeng dja nungka wanjh dowi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ikahwi bininj nawu kumekbe birrihdi birrikuknunjhmi Jesus. Mak birrimimbalhmi kunmadj dorrengh, dja birribuni birribiddurndulmerrinj nuye. Dja birrimarneyimeng, “Mah. Mandjad yiyimen ngudda nawu prophet! Yimulewa nangale ngunbom?” Wanjh bininj nawu djamun birrikang kore birribuni.Peter Biwaralkukwakwam Jesus Bu DanjbikkahMark 14:66-72(Matthew 26:69-75; Luke 22:56-62; John 18:15-27)]]></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anjh Peter nawu djahdjalni kanjdji kore kuberrkkah, kaluk ngalbu ngalkudji ngalyawk kore birrimarnedurrkmirri nawu kabenmarnewohrnan priests, kumekbe kumwam kore birrikukkuwan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ngaleng binang Peter kuwani kore kunak. Kaluk biwernhnang, ngalmekbe daluk yimeng, “Ngudda ngunehdjarrkrey nahni bininj nawu nakang Nazarethbeh, nawu kangeyyo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kka nuk bu karridurrkmirriwirrinj mandjewk ngarre nakudji bu karribayahmeninj. Wanjh karriweykayi, dja kunwardde kandikukwoyi wanjh karrbenbadkukwoyi nawu birrimarladj bininj.” Wanjh birrimarnewokdanginj wernkih ngalengngar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Dja Peter yimeng bu nungka minj benedjarrkrawinj Jesus. Wanjh yimeng, “Ngaye ngakukwakwan! Minj ngaburrbun nawu njale yihyolyolme.” Wanjh Peter bolkbawong dja wam kore kurrangmaye ngarre kuberrkkah.]]></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luk ngalmekbe ngalkudjiwi ngalyawk biyawoyhnang Peter kumekbe, wanjh benmarneyimeng birribuyika bininj nawu kumekbe birrihdi, “Nahni bininj nakka wanjh birrimekbe nawu birrihdjarrkrey Jesu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Wanjh Peter yawoyhyimeng makka minj kunwoybuk. Kaluk bu kundedjumbungni, bu rerrih yikahwi nawu birrihdjarrkdi Peter, birriyimeng, “Yoh. Ngudda woybukkih ngurridjarrkrey Jesus. Dja ngudda wanjh yimdolkkang kore Galilee warridj.”]]></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Kuhni wanjh Peter wokkihyimeng kunwarre wokdanginj bu djareni God bibuyinj, dja wokkurrmerrinj bu yimeng, “Ngaye ngamulewarren duninjh ngudberre bu minj ngakukburrbun nahni bininj nawu ngurrihyolyolm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Kaluk bu kunmekbe Peter yimeng, wanjh kundjalmekbe rerrih, nawu bawurl yawoyhkayhmeng. Wanjh kumekbe Peter burrbom kore Jesus bimarneyimeng, “Rerre kunu bawurl kakayhme bokenhkah, ngudda kaluk kanwaralkukwakwan, dja kunmekbe yiyime danjbikkah.” Wanjh Peter djalwernhnjilngwarreminj dja nalkbom wernkih duninjh.]]></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yimeng, “Yuwn kunyid ngurrimarnbun ngaleng ngarre! Njalekenh ngurrihdung? Ngaleng kurduyimeng bu kundjalmak duninjh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kaluk ngurrbenboyenkarrme nawu birrimarladj dja ngurrbenbidyikarrme bu ngurridjare. Dja ngaye minj boyenkahwi kandikarrm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2026-07-17T03:21:23Z</dcterms:created>
  <dcterms:modified xsi:type="dcterms:W3CDTF">2026-07-17T03:21:23Z</dcterms:modified>
  <dc:title>Bible.com.au: Mark 14:1-72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