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ninj birriwern kabirriburren dja kunred kabirribolkyiburren. Dja ngurribekkan bula kabolkrokan kore kubolkbubuyika ngarre. Dja warridj manme kayakayakmen bedberre bininj kore kubolkbubuyika. Kaluk kuhni bu bolk kayimerran nakka yiman kayime daluk ngalbu wurdyaw kabihbun bu kahmahmirra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wanjh ngurrinahnarrimen. Wardi bininj ngundimang dja ngundikurrme kore court. Mak bedda ngundibun whips dorrengh kore kunrurrk manbu yiwarrudjkenh ngarre. Dja ngundidjurrkkan bu ngurridangen kore kumirrk bedberre nawu kings dja governors, wanjh ngurrimulewan kunwoybuk dorrengh bedberre bu ngaye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kore kayiburnbun, dja wanjh manbu manmakkaykenh kunwok wanjh makka ngurrimulewan bedberre birriwarlahkenh bininj wer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wanjh. Bu ngudda ngundimang dja ngundidjadme, yuwn bu ngurrinjilngwarremen kore baleh ngurriyime. Dja ngurridjalyimen kore God ngunwon bu ngurriyime. Kaluk minj nguddabeh bu ngurriwokdi, dja nakka wanjh Namalngmakkaykenh kahwokdi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bu kumekbe wanjh nawu birridangerrinj nakka wanjh kabirriweykarren kore kabindibunkenh. Mak kokornkumo kabindiweykan nawu bebeywurd bedberre bu kabindibunkenh. Mak nawu wurdwurd bu kabindiwokburriwe ngalbabadjan dja kokornkumo bedberre wanjh kabindidjalmunkewe kore kabirridow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rriwern bininj ngundidjalwirrihme kunmekbekenh bu ngaye kanmunkekadjung. Dja bininj bu kabirridjalmurrngrayek munguyh dja kabirrihdjaldi kore kabalyiburnbun rowk, nakka wanjh ngabenngehke.”Jesus Benbengdayhkeyi Bu Kunwarrekenh KamreMark 13:14-23(Matthew 24:15-28; Luke 21: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benmarneyimeng bininj nawu birrihdi, “Ngudda kaluk ngurrinan nawu nawarre duninjh bu kabenbun dja kabularrbun, mak ngurrinan namekbe nawu nawarre bininj kahdi kore nungka minj nuye. Ngudda nawu ngurrihbimnan nahni djurra wanjh ngurrimayalibayhmen kore baleh kahmenmenyime. Kaluk bu kunmekbe kayimerran, bininj nawu kabirrihni kore Judea wanjh nakka birrikelerlobmen kore kuwarddehward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bininj kahbarndi kaddum kore kurrambalk nuye, minj mak kakolung kanjdji dja mak minj kangimen kururrk kore kamang njalehnjale nuye kurrambal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bu bininj kahdi kore kabbal, wanjh minj mak karrurndeng kamang nuye nawu kadjongbuyin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kunmekbe kayimerran, wanjh kakarrerayek duninjh bedberre nawu birrimerlemyi daluk dja mak nawu kabindihyawdjikkaw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engdayhkeng Kore Kayiburnbunkenh RowkMark 13:1-13(Matthew 24:1-2; Luke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gurridin yiwarrudj ba kuhni minj kakurduyimerran bu yek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u kunmekbe kabolkyimerran, wanjh kunyid kawernmerren. Kaluk kundjalkimuk duninjh kunyid kawernmen kore minj korroko yimeninj bu kerrngehkenh duninjh, bu God bolkmarnbom mahni kurorre. Kaluk minj kayawoyhkurduyimerran bu yiman kunmekbe werrk kayimerr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God kahdedjumbunghme nawu nawarrewarre bu kabolkyimerran yerrekah. Dja bu minj karredjumbunghme, wanjh kunukka minj nangale mak kadjaldarrkid. Dja nungka God karredjumbunghme bedberre nawu bininj nuye kore nawu bendjarrngb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kunmekbe, nakudji bininj wardi kayime, ‘Yina, nakka nawu Christ!’ Mak nabuyika wardi kayime, ‘Nakka kahdi!’ Wanjh yuwn ngurrbenwoybukw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ika bininj kabirrimbebme nawu kabirrikurrehkurren. Kabirriyime, ‘Ngaye nawu Christ!’ Dja mak nawu kabirrihkurrehkurren prophets kabirrimre, dja kabindibukkan manbu kundulkarre dorrengh, dja mak kabirrikurduyime manbubuyika ba bedda kabindirohrokme bu yimankek kabindibengwarrewon bininj nawu God bendjarrngb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udda wanjh ngurrinahnarrimen. Dja ngaye kunu wanjh yingkihbengdayhkeng ngudberre bu kuninjkunukenh kabalkurduyimerran yerrekah.”Jesus Yolyolmerrinj Bu Nungka KamyawoyhdurndengkenhMark 13:24-27(Matthew 24:29-31; Luke 21:25-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yimeng, “Kaluk bu kayakmen kore kabirridjakbekkankenh, bu kunmekbe kabolkyimerran kore kabimbuyindi bu kayime, ‘Wanjh manbu kundung makka kakakyongen kamimburlerran. Dja nawu dird nakka minj kabolkwolk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nawu mankokkarrng nakka kawarrawarrhmerren kore kaddumbeh. Nawu birrimalngwarre duninjh kore kaddum kahbirrihdi, kabirrikarrme kundulkarre, wanjh kabirrideldelmibebme.’ ” [Isaiah 13:10; 34: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kunmekbe kabolkyimerran, wanjh bininj rowk kabirrinan nawu Bininj Duninjh kamhre kore kungol dorrengh, dja mak kundulkarre manbu mankimukkenh duninjh kore kunmakmak dorren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nungka wanjh kabenmunkewe nuye angels kore kubolkbubuyika rowk kondah kurorre, dja mak kore kaddum heaven. Wanjh angels kabindimanamang bininj rowk nawu Bininj Duninjh bendjarrngbom.”Kuhni Bu Ngurrinan Baleh Kayimerran Kore KayiburnbunMark 13:28-31(Matthew 24:32-35; Luke 21:29-3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esus balhrurrkbawoni manbu Temple, nakudji nuye nawu benbukkabukkani, bimarneyimeng, “Yina, Nawu Kanhbukkabukkan! Mahni Temple manrurrkmakkaykenh dja kakarrme manwarddekihkimu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esus yimeng, “Manbu fig kundulk ngunbukkan ngudberre bolkkime, dja wanjh ngurriborlhmen. Bu manyende ngarre green kayimerran dja kakelkkelkmen, dja manmarlaworrkerrnge kadjordmerren, wanjh kunukka ngurriburrbun bu darnkih kamhre ngarre kurru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nmekbe karohrok bu ngurrinan kuhni njalehnjale ngayimeng kahkurduyimerran, wanjh ngurriburrbun bu darnkih kamhre ngarre bu kayiburnbunkenh rowk. Yiman kayime darnkih kore kururrkdangmay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oybukkih duninjh marneyime ngudberre. Kuhni bu njalehnjale nawu kakurduyimerran, bu bininj nawu yiman bolkkime kabirrihni wanjh nakka kabirrinan bu kakurduyimerr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ninjmanu kunred, kunrorre, dja kunngol makka wanjh kadjalyakmen rowk, dja kunwok manbu kore ngaye ngayime, makka minj kayakmen.”Minj Nangale Kaburrbun Njale Kundung Bu Kayiburnbun RowkMark 13:32-37(Matthew 24:36-4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yimeng, “Minj nangale mak kaburrbun manbu kunbarnangarra dja njale kundung bu kabolkyimerran. Angels nawu kabirrihni heaven minj kabirriburrbun, dja ngaye nawu God nuye Beywurd, minj ngaburrbun. Dja nadjalkudji God nawu Kornkumo kaburrbu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gurrinahnarrimen! Kaluk ngurrihdjalmarnburrimen bu ngurridi yiwarrudj. Ngudda minj ngurriburrbun njale kundung bu kunmekbe kayimerr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akka yiman kayime bininj nawu kare djarreh kubolkbuyika. Kabawon nuye kurrambalk dja kabenyibawon nawu kabirrihmarnedurrkmirri bu kabirrimarnerurrknahnan. Mak kabenbebbehwon bu kabirridurrkmirri. Mak kabimarneyime nakudji nawu karrangnahnan bu kabengyirri. Kuhni karohrok bu ngaye marnehmarneyime ngudberre bu bolkk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udda wanjh ngurriyingkihmarnburrimen. Dja minj ngurriburrbun bu baleh kabolkyime kamdurndeng nawu kawohrnan nuye kurrambalk. Kunubewu kamre bu wolewoleh, dja kunubewu kumununburrk, mak kunubewu djarreh kamhkabel, mak kunubewu bu karrungbeb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 wardi kamdurndeng bu werrkwerrk. Bu ngudda ngurrimarnmarnburren wanjh kunukka minj ngunngalke bu ngurrihkodjkey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gaye kuhni marneyime ngudberre mak ngabenmarneyime birriwern bininj: ‘Ngurrimarnburrime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Jesus yimeng, “Mahni ngurrihnan mankimuk kunrurrk? Kaluk manwarddekudjihkudji kawarrawarrhmerren. Dja minj manwohwarddekudji kawohbarndi kore manwarddebuyik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burrk bu yerrekah, Jesus wanjh ningihni kore mandulum kabolkngeyyo Olives, kaluk borledmikenh kore Temple. Dja nungka birrihdjarrkni birridjalkudji Peter, James, John dja Andrew. Wanjh bedda birridjawam Jesus bu manmol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nmarneyimen ngadberre, bu baleh kabolkyime nahni njalehnjale kakurduyimerran? Dja njale karrinan bu kamenmenyime bu darnkih kam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dedjingmey bu yolyolmi bedberre, “Ngurrinahnarrimen bu minj nangale ngunkowe ngu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rriwern bininj kabirrimre wanjh kunngey ngardduk bu ngandingeybun. Dja bedda kaluk kabirribebbehmulewarren bu kabirriyime, ‘Ngaye wanjh nawu Christ.’ Wanjh kabindikowe birriwern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ngurrbenwobekkan nawu war kabirriburren dja ngurribekkan kabirriyolyolme kore kabirriburren bu ngokko kamhre. Dja ngaleng yuwn ngurrikele. Nahni nawu njalehnjale wanjh kurduyimerra, dja kayiburnbunkenh minj werrkwerrk kamre, dja me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2026-07-17T02:05:28Z</dcterms:created>
  <dcterms:modified xsi:type="dcterms:W3CDTF">2026-07-17T02:05:28Z</dcterms:modified>
  <dc:title>Bible.com.au: Mark 13:1-37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