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rrimey namekbe beywurd dja birribom birrikukkurrmeng, wanjh birribalkukburriweng kuberrkkah kore manrakel dulkmirne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Jesus bendjawam, “Kaluk baleh kayime namekbe bininj nawu kunred nuyekih? Wanjh kamre kabenbun nawu kore benyikurrmeng birrimekbe bininj. Wanjh mahni kunred, kabenbalwon birribadbuyika bi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iddok ngudda ngurribengmidjdanj bu minj ngurribimngeybuyi kore djurra kahbimbuyindi bu kayime, ‘Manbu kunwardde kore bininj kabirrihmarnbun wanjh birriwarddeburriweng, dja bolkkime marnbuyindanj manwarddekuken duninjh, manbu kabirrikurrme werrk kore kunrur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Kawohrnan Rowk kuhni wanjh kurduyimeng, wanjh kundjalmakkaykenh bu karrinang kurduyimerranj.’ ” [Psalm 118:22-23] Kuhni rowk nawu Jesus yolyol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rrimekbe bininj nawu birrihwohrnawohrnani bininj nawu Jews, wanjh birriburrbuni kunmekbe kore yolyolmeng parable bu wanjh bedda benhyolyolmi, dja kunmekbekenh birridjareni birridarrkidmayi nawu Jesus. Kaluk bedda bindikengehmi birriwern birribuyika bininj nawu birrimarnemirnderri Jesus nuye, wanjh bedda birridjalbawong, dja birriwam rowk.Yikahwi Bininj Yimankek Birrikoweyi JesusMark 12:13-17(Matthew 22:15-22; Luke 20:20-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yerrekah, nawu birrihwohrnawohrnani bindimunkeweng yikahwi bininj kore Jesus. Bedda wanjh nawu Pharisees dja mak yikahwi bininj nawu birridjareni King Herod. Dja bedda birridjareni Jesus birrimayi bu kawohyime kunbuyika kunw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irrimyikang kore nungka dja birrimarneyimeng, “Nawu Kanhbukkabukkan, ngad ngarriburrbun bu ngudda yiwoybuk bininj. Ngudda mak minj yikele bu baleh nawu bininj nawu birribuyika kabirrihburrbun bu nguddahkah. Dja yidjalweykan kunwoybuk dorrengh manbu kore God kadjare. Wanjh kanmarneyimen ngadberre, yiddok kunukka kunmak dja nuk kunwarre bu ngarrikarremulewan money nawu taxes nuye Caes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iddok ngarrikarremulewan dja kunubewu burrkyak?”Dja nungka Jesus ngokko burrbuni bu kore birrikurduyimeninj bu birrikoweyi nuye. Wanjh yimeng, “Njalekenh bu yimankek ngudda kandikowe ba kandimayi ngaye? Dja ngurrimka ngardduk silver coin ba ngan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irriwong Jesus namekbe coin. Dja nungka djawayhmeng, “Nangale kahbimdi kore coin? Mak nangale kahngeydi?” Wanjh bedda birriyimeng, “Nawu Caes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mekbe Jesus benmarneyimeng, “Bonj. Wanjh ngurriwo Caesar njalehnjale nawu nuyekih. Dja kore God, wanjh ngurriwo njalehnjale nawu God nuye.” Kaluk kunmekbe bu birribekkang Jesus yimeng bedberre, wanjh birrikangebarrhmeng.Bininj Nawu Sadducees Yimankek Birrikoweyi JesusMark 12:18-27(Matthew 22:23-33; Luke 20:27-4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olyolmerrinj Bu Nungka Nawu God Nuye BeywurdMark 12:1-12(Matthew 21:33-46; Luke 20:9-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yikahwi nawu Sadducees birrimyikang Jesus. Kaluk nawu Sadducees kabirriyime bininj bu kabirridowen, wanjh minj mak kabirriyawoyhdolkkan kore kundowikenh. Wanjh birridjawayhmeng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irriyimeng, “Nawu Kanhbukkabukkan, kore Moses bimbom, yimeng bu nakudji bininj karrowen, dja kabibawon ngalbininjkobeng kakamarrdukundi dja wurdyawyak, wanjh nawu benedanginj nuye kabenemarren ngahli daluk, ba bu wurdyaw kabenemarnekarrme nuye nawu nayungkih dow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yimankek kumekbe birridi seven bininj nawu birridanginj. Wanjh nayungkih nawu bimey daluk dja nungka wanjh doweng mak manembeywurdyakni, minj karrmeninj wurdy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rre wanjh nabuyikawali bikamarrdjukunmey ngalbu daluk. Wanjh nungka mak doweng rerreh dja manembeywurdyakni rerreh. Mak nabuyika kunmekbe rerreh yimerranj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birriwern nawu birrimekbe seven birridanginj, birribebbehmey ngalmekbe daluk ngalkudjiwi dja bedda birridowerrinj rowk. Kaluk birrimekbe nawu birridanginj minj birribornayi wurdyaw. Wanjh rerre ngalmekbe daluk dow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aldjalkudji ngalmekbe daluk bedberreni birrimekbe nawu seven birridanginj. Wanjh kaluk yerrekah, bu bininj kabirridolkkarren kumidjbeh, kaluk baleh nawu bininj nuyekih duninjh ngalmekbe dalu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yimeng, “Njalekenh ngudda ngurriwarrewong bu ngurridjalbawong kunwoybuk? Yiddok ngudda minj ngurriburrbun kore baleh kahyime nawu djurra? Mak yiddok ngudda minj ngurriburrbun manbu God nuye kundulka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ukkabukkan. Bu bininj kabirridolkkarren kore kumidjbeh, minj kabirriyawoyhmarren, dja bedda wanjh kabirriyimerran bu karohrok nawu angels kore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gudda ngurrinang djurra kore baleh God yimeng bu bininj kabirridolkkarren kore kumidjbeh. Dja nawu kayolyolme kore Moses bimbom bu kundalk manbu rungihrungi, wanjh kabimdi kayime bu God kuhni bimarneyimeng Moses, ‘Ngaye nawu God nuye Abraham, dja nawu God nuye Isaac, dja nawu God nuye Jacob.’ [Exodus 3:6]]]></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awu God nakka bininj bedberre nawu kabirrihdarrkiddi, minj nakka bedberre nawu birridowerrinj. Ngudda nawu Sadducees wanjh minj ngurriwernhburrbun kore kunwoybuk ngarre.”Manbu Mankarrekukenh DuninjhMark 12:28-34(Matthew 22:34-40; Luke 10: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benmarneyolyolmi parable manbu manwarlkkaykenh kunwok. Wanjh yimeng, “Nakudji bininj nawu kunred karrmi, nawu dudji manrakel manwern manbu grapes bu djolengwernmerrinj. Birriwodjwarnahwarnamkang dja birribolkkarungi kore ngarre manbu grapes birrimelmi. Mak marnbom kunrurrk ba birribidbom birribolknahnani warridj. Wanjh benyikurrmeng yikahwi nawu birrihmarnedurrkmirri bu kabirrinahnan nuye dja nungka wanjh wam kubolkbuyi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nakudji bininj kumwam kore Jesus. Nungka nawu kabindihbukkabukkan mankarre. Kaluk nungka benbekkang bu Jesus birrihdangwerreni nawu Sadducees dja Pharisees. Dja mak bininj binang Jesus bu benwokdurndiweyi kunwok manmak benmarneyimi kore bedda birrimdjawani. Wanjh nungka kumwam dja bidjawam Jesus, “Baleh manbu mankarre mankkukenh, bu karrokme mankarrebubuyika nga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nungka Jesus yimeng, “Manbu karrokme mankarrebubuyika wanjh makka mahni, ‘Ngurribekka ngudda nawu Israel ngunkebmawahmeng! God nawu Kawohrnan kadberre, wanjh nakka nadjalkudji Kawohrnan Duninj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urrimarnedjarenin nawu Kawohrnan ngudberre God bu kunkange dorrenghnin, dja mak kunmalng dorrengh, dja mak kunmayali dorrengh, dja mak kunngudj dorrengh.’ [Deuteronomy 6:4-5]]]></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manbadbuyika mankarrekukenh, makka wanjh, ‘Yimarnedjarenin nawu nguneredbo bininj yiman kayime ngudda yimarnedjaremerren yingandeleng bulkkidj duninjh.’ [Leviticus 19:18] Kaluk mahni mankarre bokenh wanjh makka manwernhkukenh duninjh, dja mak karrokme mankarrebubuyika ngarre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nahni bininj nawu bidjawam Jesus yimeng, “Nawu kanbukkabukkan, makka wanjh manmak bu yiyimeng. Ngudda mandjad bu yiyimeng kore yiyolyolmeng njalehnjale. God wanjh nadjalkudji nawu Kawohrnan dja minj nabuyika God mak kabenerohr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ngad wanjh karrimarnedjare bulkkidj duninjh bu kunkange dorrengh, kunmayali dorrengh, dja kunngudj dorrengh. Mak karrimarnedjare nawu ngarriredbo bininj yiman kayime karrimarnedjaremerren. Wanjh mahni mankarre makka manwernhkukenh duninjh, manbu kayurrhke mankarrekilelk kore karriwon njalehnjale kore God dja mak bu karrimarnekinje may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binang nawu bininj bu yimeng mandjad. Dja bimarneyimeng, “Ngudda wanjh darnkih bu yingimen kore God kawohrnan rowk.” Kaluk bu yerreyerre, minj nangale bininj kelebukniwirrinj bu birridjawayi Jesus.Jesus Biyolyolmeng King DavidMark 12:35-37(Matthew 22:41-46; Luke 20:41-4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yolyohyolyolmi bedberre kore Temple kore kuberrkkah. Dja yimeng, “Njalekenh nawu kabindihbukkabukkan mankarre kabirrihyime bu Christ nakka beywurd nuye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nawu David naweleng, kore nawu Namalngmakkaykenh bimarnewokdi, wanjh yimeng, ‘God nawu Kawohrnan Rowk bimarneyimeng nawu Kawohrnan Rowk ngardduk, “Yinin kore kukun ngardduk, ba bidkenhwon nawu ngundinjirrhmiwon kore ngudda bu yibenkukmelme bedberre.” ’ [Psalm 110:1]]]></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gurribekkang? David nungandeleng bingeybom Christ biyingkihmarneyimeng ‘Nawu Kawohrnan ngardduk’ dja yiddok kunukka bu Christ beywurd nuye David?”Bu Jesus yolyolmi, wanjh nawu bininj birriwern birrimarnemornnamerrinj dja kunnjilngmak dorrengh bu birribekkani.Jesus Benyolyolmi Bininj Nawu Bindibukkabukkani Manbu MankarrekenhMark 12:38-40(Matthew 23:1-36; Luke 20:45-47)]]></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u yerrekah manmekbe grapes wanjh djolengminj dja kumwam ngarre bu birrimoyhmangikenh. Wanjh nakudji bimunkeweng nawu kabihmarnedurrkmirri kore birrimekbe nawu birribolknahnani, ba kabirrimarnelarlmang manbu man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Jesus munguyh yolyolmi bedberre birriwern bininj. Bu yimeng, “Ngurrinahnarrimen bedberre nawu kabindihbukkabukkan mankarre! Bedda nawu kabirridjare bu kabirriwohrewohre dja mak kabirridjongbuyindi kunmadj manbu kabenmarnbun bedda kabirrikukenworren. Mak kabirridjare bu bininj kabindimakwan kore birribuyik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k kabirridjare kabirriyerrkan kubolkkuken kore yiwarrudjkenh kunrurrk, dja mak kore mulil bu manme kabirringu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dda nawu kabindikukyimang dja mak kabindimarnedjirdmang nawu kamahkamarrdjukun kore kururrk bedberre. Wanjh rerre bedda yimankek kabirribalmarnburren bu birrimak kore kabirrihdedjkuyenghme bu kabirrihdi yiwarrudj. Kalukburrk God kabendjadme bu kunkimuk duninjh, dja mak kabenbun birrimekbe bininj kunmekbekenh.”Jesus Biburlumeng Ngalkudji Ngalkodjmongni DalukMark 12:41-44(Luke 21:1-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wanjh ningihni kore darnkih nawu kunwarddekenh money birrihkukdahkendongi box kore Temple kuberrkkah. Wanjh bennani bininj bu birrihkurrmi nawu kunwardde money. Kaluk birriwern bininj nawu birriwarddekimukni bu birridahkendongi nawern money kore Temple ngalengngar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kumekbe ngalkudji daluk ngalbu ngalkodjmongni kumwam dja kurrmeng bokenh nawu kilehkilelk yiman coins. Kaluk namekbe minj nabalwernniwirrinj yiman bokenh cen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luk Jesus wanjh benkayhmeng nawu benbukkabukkani nuye. Dja yimeng, “Woybukkih duninjh marneyime ngudberre. Ngahli ngalbu ngalmarladj ngalkodjmong kurrmeng djal bokenh kilehkilelk. Mak ngaleng kurrmeng rowk nawu karrmihkarrmi, dja benyurrhkeng birribuyika nawu birrikurrmi kore kunwarddekenh box.]]></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awu birrikuken kabirrikarrme nawern namakmak, dja bedda birridjalkurrmeng nawu minj birridjareniwirrinj birrikarrmeninj. Dja ngahli daluk, ngalka ngalmarladj wanjh ngaleng kurrmeng rowk nawu karrmihkarrmi. Mak ngaleng minj karrmeninj namekbe kunwardde ba bu bibidyikarrmerrimeninj bu manme mayinj, wanjh ngaleng kurrmeng row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edda birridarrkidmey dja birribom. Wanjh birridulkkihmunkeweng bu minj njale mak birriwo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ininj nawu karrmi kunred bimunkeweng nabadbuyika bininj nawu bimarnedurrkmirri. Kaluk nakka birridjumduhkeng dja kunwarrehwarre birrimarneyi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biyawoyhmunkeweng nabuyikawali, dja nakka wanjh birribom birrikukkurrmeng. Birriwern benmunkeweyi namekbe bininj dja nakka bindidjalbuni nawu birrihmarnedurrkmirri dja bindingorengmunkeweyi mak yikahwi nakka bindibuni bindikukkurrmi, birridowe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awu bininj bibalhkarrmi nadjalkudji bu kabimunkewe. Kaluk nakka wanjh beywurd nuye nawu biwernhmarnedjareni duninjh. Wanjh bimunkeweng dja marneyimerrinj, ‘Birrimekbe bininj minj baleh kabirriyime nuye, dja nahni nawu beywurd ngardduk!’ Wanjh bimunkew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edda nawu birridi kunred nuye, wanjh bedda birrimarneyimerrinj, ‘Nahni beywurd nuye! Dja mahni kunred wardi nungka kamang bu kornkumo kabiwon. Mah, dja karribu wanjh kunukka ngad kadberre karrimang.’]]></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Mark 12:1-44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