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presProps" Target="presProps.xml"/>
  <Relationship Id="rId51" Type="http://schemas.openxmlformats.org/officeDocument/2006/relationships/viewProps" Target="viewProps.xml"/>
  <Relationship Id="rId5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64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12: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birrimey namekbe beywurd dja birribom birrikukkurrmeng, wanjh birribalkukburriweng kuberrkkah kore manrakel dulkmirnerr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ja Jesus bendjawam, “Kaluk baleh kayime namekbe bininj nawu kunred nuyekih? Wanjh kamre kabenbun nawu kore benyikurrmeng birrimekbe bininj. Wanjh mahni kunred, kabenbalwon birribadbuyika bininj.]]></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iddok ngudda ngurribengmidjdanj bu minj ngurribimngeybuyi kore djurra kahbimbuyindi bu kayime, ‘Manbu kunwardde kore bininj kabirrihmarnbun wanjh birriwarddeburriweng, dja bolkkime marnbuyindanj manwarddekuken duninjh, manbu kabirrikurrme werrk kore kunrurr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awu Kawohrnan Rowk kuhni wanjh kurduyimeng, wanjh kundjalmakkaykenh bu karrinang kurduyimerranj.’ ” [Psalm 118:22-23] Kuhni rowk nawu Jesus yolyolm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njh birrimekbe bininj nawu birrihwohrnawohrnani bininj nawu Jews, wanjh birriburrbuni kunmekbe kore yolyolmeng parable bu wanjh bedda benhyolyolmi, dja kunmekbekenh birridjareni birridarrkidmayi nawu Jesus. Kaluk bedda bindikengehmi birriwern birribuyika bininj nawu birrimarnemirnderri Jesus nuye, wanjh bedda birridjalbawong, dja birriwam rowk.Yikahwi Bininj Yimankek Birrikoweyi JesusMark 12:13-17(Matthew 22:15-22; Luke 20:20-26)]]></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luk bu yerrekah, nawu birrihwohrnawohrnani bindimunkeweng yikahwi bininj kore Jesus. Bedda wanjh nawu Pharisees dja mak yikahwi bininj nawu birridjareni King Herod. Dja bedda birridjareni Jesus birrimayi bu kawohyime kunbuyika kunwo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njh birrimyikang kore nungka dja birrimarneyimeng, “Nawu Kanhbukkabukkan, ngad ngarriburrbun bu ngudda yiwoybuk bininj. Ngudda mak minj yikele bu baleh nawu bininj nawu birribuyika kabirrihburrbun bu nguddahkah. Dja yidjalweykan kunwoybuk dorrengh manbu kore God kadjare. Wanjh kanmarneyimen ngadberre, yiddok kunukka kunmak dja nuk kunwarre bu ngarrikarremulewan money nawu taxes nuye Caesa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iddok ngarrikarremulewan dja kunubewu burrkyak?”Dja nungka Jesus ngokko burrbuni bu kore birrikurduyimeninj bu birrikoweyi nuye. Wanjh yimeng, “Njalekenh bu yimankek ngudda kandikowe ba kandimayi ngaye? Dja ngurrimka ngardduk silver coin ba ngan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birriwong Jesus namekbe coin. Dja nungka djawayhmeng, “Nangale kahbimdi kore coin? Mak nangale kahngeydi?” Wanjh bedda birriyimeng, “Nawu Caesa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umekbe Jesus benmarneyimeng, “Bonj. Wanjh ngurriwo Caesar njalehnjale nawu nuyekih. Dja kore God, wanjh ngurriwo njalehnjale nawu God nuye.” Kaluk kunmekbe bu birribekkang Jesus yimeng bedberre, wanjh birrikangebarrhmeng.Bininj Nawu Sadducees Yimankek Birrikoweyi JesusMark 12:18-27(Matthew 22:23-33; Luke 20:27-40)]]></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Yolyolmerrinj Bu Nungka Nawu God Nuye BeywurdMark 12:1-12(Matthew 21:33-46; Luke 20:9-1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njh yikahwi nawu Sadducees birrimyikang Jesus. Kaluk nawu Sadducees kabirriyime bininj bu kabirridowen, wanjh minj mak kabirriyawoyhdolkkan kore kundowikenh. Wanjh birridjawayhmeng Jesu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njh birriyimeng, “Nawu Kanhbukkabukkan, kore Moses bimbom, yimeng bu nakudji bininj karrowen, dja kabibawon ngalbininjkobeng kakamarrdukundi dja wurdyawyak, wanjh nawu benedanginj nuye kabenemarren ngahli daluk, ba bu wurdyaw kabenemarnekarrme nuye nawu nayungkih dowe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luk yimankek kumekbe birridi seven bininj nawu birridanginj. Wanjh nayungkih nawu bimey daluk dja nungka wanjh doweng mak manembeywurdyakni, minj karrmeninj wurdyaw.]]></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Rerre wanjh nabuyikawali bikamarrdjukunmey ngalbu daluk. Wanjh nungka mak doweng rerreh dja manembeywurdyakni rerreh. Mak nabuyika kunmekbe rerreh yimerranj nuy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luk birriwern nawu birrimekbe seven birridanginj, birribebbehmey ngalmekbe daluk ngalkudjiwi dja bedda birridowerrinj rowk. Kaluk birrimekbe nawu birridanginj minj birribornayi wurdyaw. Wanjh rerre ngalmekbe daluk dowe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ja ngaldjalkudji ngalmekbe daluk bedberreni birrimekbe nawu seven birridanginj. Wanjh kaluk yerrekah, bu bininj kabirridolkkarren kumidjbeh, kaluk baleh nawu bininj nuyekih duninjh ngalmekbe daluk?”]]></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anjh Jesus yimeng, “Njalekenh ngudda ngurriwarrewong bu ngurridjalbawong kunwoybuk? Yiddok ngudda minj ngurriburrbun kore baleh kahyime nawu djurra? Mak yiddok ngudda minj ngurriburrbun manbu God nuye kundulkar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anjh bukkabukkan. Bu bininj kabirridolkkarren kore kumidjbeh, minj kabirriyawoyhmarren, dja bedda wanjh kabirriyimerran bu karohrok nawu angels kore heav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luk ngudda ngurrinang djurra kore baleh God yimeng bu bininj kabirridolkkarren kore kumidjbeh. Dja nawu kayolyolme kore Moses bimbom bu kundalk manbu rungihrungi, wanjh kabimdi kayime bu God kuhni bimarneyimeng Moses, ‘Ngaye nawu God nuye Abraham, dja nawu God nuye Isaac, dja nawu God nuye Jacob.’ [Exodus 3:6]]]></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anjh nawu God nakka bininj bedberre nawu kabirrihdarrkiddi, minj nakka bedberre nawu birridowerrinj. Ngudda nawu Sadducees wanjh minj ngurriwernhburrbun kore kunwoybuk ngarre.”Manbu Mankarrekukenh DuninjhMark 12:28-34(Matthew 22:34-40; Luke 10:25-28)]]></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s benmarneyolyolmi parable manbu manwarlkkaykenh kunwok. Wanjh yimeng, “Nakudji bininj nawu kunred karrmi, nawu dudji manrakel manwern manbu grapes bu djolengwernmerrinj. Birriwodjwarnahwarnamkang dja birribolkkarungi kore ngarre manbu grapes birrimelmi. Mak marnbom kunrurrk ba birribidbom birribolknahnani warridj. Wanjh benyikurrmeng yikahwi nawu birrihmarnedurrkmirri bu kabirrinahnan nuye dja nungka wanjh wam kubolkbuyik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luk nakudji bininj kumwam kore Jesus. Nungka nawu kabindihbukkabukkan mankarre. Kaluk nungka benbekkang bu Jesus birrihdangwerreni nawu Sadducees dja Pharisees. Dja mak bininj binang Jesus bu benwokdurndiweyi kunwok manmak benmarneyimi kore bedda birrimdjawani. Wanjh nungka kumwam dja bidjawam Jesus, “Baleh manbu mankarre mankkukenh, bu karrokme mankarrebubuyika ngarr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luk nungka Jesus yimeng, “Manbu karrokme mankarrebubuyika wanjh makka mahni, ‘Ngurribekka ngudda nawu Israel ngunkebmawahmeng! God nawu Kawohrnan kadberre, wanjh nakka nadjalkudji Kawohrnan Duninj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gurrimarnedjarenin nawu Kawohrnan ngudberre God bu kunkange dorrenghnin, dja mak kunmalng dorrengh, dja mak kunmayali dorrengh, dja mak kunngudj dorrengh.’ [Deuteronomy 6:4-5]]]></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Dja manbadbuyika mankarrekukenh, makka wanjh, ‘Yimarnedjarenin nawu nguneredbo bininj yiman kayime ngudda yimarnedjaremerren yingandeleng bulkkidj duninjh.’ [Leviticus 19:18] Kaluk mahni mankarre bokenh wanjh makka manwernhkukenh duninjh, dja mak karrokme mankarrebubuyika ngarre rowk.”]]></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anjh nahni bininj nawu bidjawam Jesus yimeng, “Nawu kanbukkabukkan, makka wanjh manmak bu yiyimeng. Ngudda mandjad bu yiyimeng kore yiyolyolmeng njalehnjale. God wanjh nadjalkudji nawu Kawohrnan dja minj nabuyika God mak kabenerohrok.]]></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aluk ngad wanjh karrimarnedjare bulkkidj duninjh bu kunkange dorrengh, kunmayali dorrengh, dja kunngudj dorrengh. Mak karrimarnedjare nawu ngarriredbo bininj yiman kayime karrimarnedjaremerren. Wanjh mahni mankarre makka manwernhkukenh duninjh, manbu kayurrhke mankarrekilelk kore karriwon njalehnjale kore God dja mak bu karrimarnekinje may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anjh Jesus binang nawu bininj bu yimeng mandjad. Dja bimarneyimeng, “Ngudda wanjh darnkih bu yingimen kore God kawohrnan rowk.” Kaluk bu yerreyerre, minj nangale bininj kelebukniwirrinj bu birridjawayi Jesus.Jesus Biyolyolmeng King DavidMark 12:35-37(Matthew 22:41-46; Luke 20:41-44)]]></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anjh Jesus yolyohyolyolmi bedberre kore Temple kore kuberrkkah. Dja yimeng, “Njalekenh nawu kabindihbukkabukkan mankarre kabirrihyime bu Christ nakka beywurd nuye Davi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Kaluk nawu David naweleng, kore nawu Namalngmakkaykenh bimarnewokdi, wanjh yimeng, ‘God nawu Kawohrnan Rowk bimarneyimeng nawu Kawohrnan Rowk ngardduk, “Yinin kore kukun ngardduk, ba bidkenhwon nawu ngundinjirrhmiwon kore ngudda bu yibenkukmelme bedberre.” ’ [Psalm 110:1]]]></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Ngurribekkang? David nungandeleng bingeybom Christ biyingkihmarneyimeng ‘Nawu Kawohrnan ngardduk’ dja yiddok kunukka bu Christ beywurd nuye David?”Bu Jesus yolyolmi, wanjh nawu bininj birriwern birrimarnemornnamerrinj dja kunnjilngmak dorrengh bu birribekkani.Jesus Benyolyolmi Bininj Nawu Bindibukkabukkani Manbu MankarrekenhMark 12:38-40(Matthew 23:1-36; Luke 20:45-47)]]></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luk bu yerrekah manmekbe grapes wanjh djolengminj dja kumwam ngarre bu birrimoyhmangikenh. Wanjh nakudji bimunkeweng nawu kabihmarnedurrkmirri kore birrimekbe nawu birribolknahnani, ba kabirrimarnelarlmang manbu manm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anjh Jesus munguyh yolyolmi bedberre birriwern bininj. Bu yimeng, “Ngurrinahnarrimen bedberre nawu kabindihbukkabukkan mankarre! Bedda nawu kabirridjare bu kabirriwohrewohre dja mak kabirridjongbuyindi kunmadj manbu kabenmarnbun bedda kabirrikukenworren. Mak kabirridjare bu bininj kabindimakwan kore birribuyika.]]></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Mak kabirridjare kabirriyerrkan kubolkkuken kore yiwarrudjkenh kunrurrk, dja mak kore mulil bu manme kabirringu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edda nawu kabindikukyimang dja mak kabindimarnedjirdmang nawu kamahkamarrdjukun kore kururrk bedberre. Wanjh rerre bedda yimankek kabirribalmarnburren bu birrimak kore kabirrihdedjkuyenghme bu kabirrihdi yiwarrudj. Kalukburrk God kabendjadme bu kunkimuk duninjh, dja mak kabenbun birrimekbe bininj kunmekbekenh.”Jesus Biburlumeng Ngalkudji Ngalkodjmongni DalukMark 12:41-44(Luke 21:1-4)]]></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Jesus wanjh ningihni kore darnkih nawu kunwarddekenh money birrihkukdahkendongi box kore Temple kuberrkkah. Wanjh bennani bininj bu birrihkurrmi nawu kunwardde money. Kaluk birriwern bininj nawu birriwarddekimukni bu birridahkendongi nawern money kore Temple ngalengngarr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Wanjh kumekbe ngalkudji daluk ngalbu ngalkodjmongni kumwam dja kurrmeng bokenh nawu kilehkilelk yiman coins. Kaluk namekbe minj nabalwernniwirrinj yiman bokenh cent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Kaluk Jesus wanjh benkayhmeng nawu benbukkabukkani nuye. Dja yimeng, “Woybukkih duninjh marneyime ngudberre. Ngahli ngalbu ngalmarladj ngalkodjmong kurrmeng djal bokenh kilehkilelk. Mak ngaleng kurrmeng rowk nawu karrmihkarrmi, dja benyurrhkeng birribuyika nawu birrikurrmi kore kunwarddekenh box.]]></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Nawu birrikuken kabirrikarrme nawern namakmak, dja bedda birridjalkurrmeng nawu minj birridjareniwirrinj birrikarrmeninj. Dja ngahli daluk, ngalka ngalmarladj wanjh ngaleng kurrmeng rowk nawu karrmihkarrmi. Mak ngaleng minj karrmeninj namekbe kunwardde ba bu bibidyikarrmerrimeninj bu manme mayinj, wanjh ngaleng kurrmeng rowk.”]]></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ja bedda birridarrkidmey dja birribom. Wanjh birridulkkihmunkeweng bu minj njale mak birriwoy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njh bininj nawu karrmi kunred bimunkeweng nabadbuyika bininj nawu bimarnedurrkmirri. Kaluk nakka birridjumduhkeng dja kunwarrehwarre birrimarneyime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ak biyawoyhmunkeweng nabuyikawali, dja nakka wanjh birribom birrikukkurrmeng. Birriwern benmunkeweyi namekbe bininj dja nakka bindidjalbuni nawu birrihmarnedurrkmirri dja bindingorengmunkeweyi mak yikahwi nakka bindibuni bindikukkurrmi, birridowen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jh nawu bininj bibalhkarrmi nadjalkudji bu kabimunkewe. Kaluk nakka wanjh beywurd nuye nawu biwernhmarnedjareni duninjh. Wanjh bimunkeweng dja marneyimerrinj, ‘Birrimekbe bininj minj baleh kabirriyime nuye, dja nahni nawu beywurd ngardduk!’ Wanjh bimunkewe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luk bedda nawu birridi kunred nuye, wanjh bedda birrimarneyimerrinj, ‘Nahni beywurd nuye! Dja mahni kunred wardi nungka kamang bu kornkumo kabiwon. Mah, dja karribu wanjh kunukka ngad kadberre karrimang.’]]></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2026-06-22T03:50:20Z</dcterms:created>
  <dcterms:modified xsi:type="dcterms:W3CDTF">2026-06-22T03:50:20Z</dcterms:modified>
  <dc:title>Bible.com.au: Mark 12:1-44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