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birriwern bininj birrimarnekurrmi kunmadj bedberre kore manbolh, dja birribuyika birriyendedadjkeyi kunmalaworrh dorrengh kore kabbal darnkih, dja birrimalaworrhkurrmi kore manbol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ininj birriwern birridokmi nuye Jesus dja birribadbuyika wanjh birridjalkadjungi, dja birriwern rowk birrikayhmi, birriyimi, “Hosanna! Nahni kamre kore kunngey nuye nawu Kawohrnan Rowk, wanjh karridjare God kabimarnekurduyime kunmak duninjh!” [Psalm 118:25-2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birriyimi, “Bolkkime wanjh kamre bininj nawu kawohrnan rowk nawu namud nuye David, kadberre kornkumo! Hosanna kore nungka nawu kaddum heaven kah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Jesus ngimeng Jerusalem, kaluk balngimeng kore kunrurrk yiwarrudjkenh manbu Temple, wanjh nungka bolknanganang bu nang njalehnjale. Kaluk ngokko balhdungborledmi, wanjh nungka wam kore Bethany mak birridjarrkwam nawu twelve nawu benbukkabukkani nuye.Kundulk Manbu Minj Manme KarrmeninjMark 11:12-14(Matthew 21:18-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bu kunkodjkebuyikani nungka balhbolkbawoni Bethany, wanjh nungka marrwedow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hnang wanjh nang djarreh manbu fig kundulk dingihdi dja kunworr manwern karrmi. Wanjh manmekbe dulkyikang ba kanan manme manbu figs bu kahdjolengbarndi. Dja burrkyak, minj karrmeninj manme manmekbe kundulk, dja kunmalaworrwi djahdjaldi. Kaluk kunukka minj ngarreniwirrinj bu dungyimi bu manme kukdiwirr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bimarnewokdanginj manmekbe kundulk, yimeng “Minj nangale kangun manme kore nguddabeh munguyh.” Kaluk nawu Jesus nuye nawu benbukkabukkani birribekkang bu kunmekbe nungka yimeng.Jesus Bendungi Bininj Kore Manbu TempleMark 11:15-19(Matthew 21:12-17; Luke 19:45-48; John 2:13-2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bebmeng kore Jerusalem wanjh balwam kore kuberrkkah manbu Temple ngarre. Kaluk kumekbe dedjingmey bu benhkukbebkeyi bininj nawu birrihbayahmi dja nawu birrihweykani njalehnjale. Mak dedjdjoknameng tables bedberre nawu kore birrihworreni nawu nakukbubuyika nawu kunwardde. Dja borleborledkeng bedberre manbu birriyerrkani kore birrihweykani dorddoro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 Jesus minj benyibawoyi njalehnjale nawu birringimowoyi kore kuberrkkah ngarre manbu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mekbe Jesus benbukkabukkani bedberre bu yimeng, “Kore djurra kahwokbimdi kahyime, ‘Ngardduk kunrurrk makka ngarre kore bininj nawu birrikang kubolkbubuyika bu kabirrimre dja kabirridi yiwarrudj. Dja ngudda ngaleng ngurribolkmarnbom kore bininj nawu kabirrihwarlkkayindi nawu birridedjdjolkwern.’ ” [Jeremiah 7: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rriwern Bininj Birriburlumeng Jesus Bu Ngimeng Kore JerusalemMark 11:1-11(Matthew 21:1-11; Luke 19:28-40; Joh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awu birrikihkimuk priests dja mak nawu mankarre kabindihbukkabukkan bu birribekkang rowk maninjmanu kore wokkihyimeng. Wanjh birridjalkarreyawani kore baleh kabirrikurduyime bu kabirribun Jesus. Bedda birrikengehmi, bu kunmekbekenh birriwern bininj birrikangebarrhmi bu nungka birriwokbekkang kore benmarneyolyolmi bu benbukkabukkang be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u baldungborledmi Jesus dja nawu benbukkabukkani nuye birribolkbawong kumekbe kore rurrkmirnderri.Jesus Benbukkang Bu KabirriwoybukwonkenhMark 11:20-26(Matthew 21:20-2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u kukabelbuyikani, Jesus wanjh rengehrey mak birrihdjarrkrey nuye nawu benbukkabukkani. Wanjh birrinang maninjmanu fig kundulk, bu dulkdarlehminj dja dulkdoweng, mandedjmad dorren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Peter dulkburrbuni manmekbe wanjh bimarneyimeng Jesus, “Nawu Kanhbukkabukkan, yina! Bu wolewolehni ngudda yiduy manmekbe kundulk. Wanjh bolkkime dulkdarlehminj dja dulkdow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Jesus yimeng, “Ngurriwernhwoybukwo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ybukkih duninjh bu marneyime ngudberre, bininj nawu kayime mahni manwarddekimuk, ‘Yiray, dja yiwarddewarrhmen kore kurrula!’ Dja bu minj yikewkme, dja mak yiwoybukwon kore yiyime, wanjh yidjalnan bu kadjalkurduyimerran, wanjh God ngunmarnekurduyime 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marneyime ngudberre bu ngurridjawayhme ngarre njalehnjale kore ngurrikangekurrmerren, dja ngurriyime bu woybukkih ngunmarnekurduyime, wanjh kunukka yima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Dja mak, bu ngudda yihdi yiwarrudj, wanjh yihburrbu werrk bu ngunedurrinj nabuyika bininj nawu njalekenh bu nguneyirrurrinj, wanjh yidjalbengmidjda nuye. Wanjh bu kuhni yikurduyime, nawu kornkumo kahni heaven nunganwali ngunmarnebengmidjdan kunwarre ke.”Nawu Kabirrihwohrnawohrnan Birrimarnekewkmeng JesusMark 11:27-33(Matthew 21:23-27; Luke 20:1-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Jesus dja nawu benbukkabukkani nuye birriyawoyhwam kore Jerusalem. Kaluk bu Jesus rengehrey kore Temple kuberrkkah, dja nawu kabirrihwohrnan priests, dja mak nawu kabindibukkabukkan mankarre, dja mak nawu kabindimarnewohrnan dabborrabbolk, wanjh birrimyikang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birrimarneyimeng, “Kanmarneyimen ngadberre! Njale yihkarrme kore nahni njalehnjale yihkurduyime? Dja kuhni nangale ngunwo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Jesus dja nawu benbukkabukkani nuye birrimhdarnhbebmi kore Jerusalem. Kaluk birrimwam kore kubolkyahwurd bokenh ngarre Bethphage dja mak Bethany, darnkih kore kurrulum manbu Karrulkmirnderri Olives. Wanjh kumekbe Jesus benbenemunkeweng benebokenh nawu benbukkabukkani nuy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yimeng, “Ngaye wanjh djawan ngudberre mandjalkudji. Wanjh ngudda kandiwokmang, yerre wanjh marneyime ngudberre kore nangale nawu nganwong bu mahni yarrkka ngahkurduy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kandidjalmarneyimen, bu John benhkodjdjuhkeyi bininj, kaluk balehbeh kumdolkkang? Yiddok kore Godbeh dja kunubewu kore bininjbeh? Wanjh kandiwok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edda birridangwerreni bu kumekbekenh Jesus bendjawam, dja birrimarneyimeng, “Bu ngad karriyime nawu John kabenhkodjdjuhke kumdolkkang kore God, wanjh Jesus wardi kayime, ‘Dja mak njalekenh minj John ngurriwoybukwo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karriyime, ‘Kore bininjbeh’ wanjh birriwern bininj wardi kandidung.” Kaluk birrimekbe nawu bindihmarnewohrnani bindikengehmi birriwern bininj nawu birriyimi bu woybukkih John nakka prophet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nawu bindihmarnewohrnani birrimarneyimeng Jesus, “Ngad ngarriwakwan.” Kaluk Jesus yimeng, “Wanjh minj mak marneyime ngudberre bu nangale nuye bu nahni njalehnjale ngahkurduy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enbenemarneyimeng, “Nguneray kore kumekbe kore karurrkmirnderri, dja ngunebolkna. Kaluk bu ngunebalhngimen, kumekbe ngunengalke mayh donkey yaw karrukkayindi, nawu minj nangale morneniwirrinj. Wanjh nguneyerrkkemen dja ngunemka kondah kore nga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u nangale ngunbenedjawan ngurrewoneng bu njalekenh ngunekurduyime, wanjh kuhni ngunemarneyimen, ‘Nawu Kawohrnan Rowk kadjare, dja mak werrkwerrk nungka ngunmarnedurndiw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wu benbenebukkabukkani benewam dja benengalkeng namekbe donkey yaw kodjdukkayindi kuberrk kore manbolh, kaluk darnkih kururrkdangmaye kore kunrurrk, wanjh beneyerrkke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yikahwi bininj nawu kumekbe birrihdi wanjh bindidjawam, “Baleh ngudda ngunehkurduyime? Njalekenh ngunehyerrkke nawu yaw donk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awu benbenebukkabukkani benewokmulewam kore Jesus benbenemarneyimeng. Wanjh nawu bininj bindiyimunkeweng, benekang nawu yaw donk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enekang kore Jesus, dja benebodmebarrkbom nawu donkey kunmadj berrewoneng. Wanjh Jesus bidbom morneni.]]></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2026-06-15T08:26:07Z</dcterms:created>
  <dcterms:modified xsi:type="dcterms:W3CDTF">2026-06-15T08:26:07Z</dcterms:modified>
  <dc:title>Bible.com.au: Mark 11:1-33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