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enemekbe bininj dja daluk kabenemarnburren bu yiman kabeneburrkkudjimen. Dja kunmekbe kayime nawu bininj dja daluk minj kabenekukbokenh dja nakka benekukkudjiwi bu kabenedjarrkdarrkiddi. [Genesis 2: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onj. God wanjh benbenemarnbom bu benekukbelbmerrinj. Minj nangale mak kabenbenekukyarlarr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burrk, Jesus dja nawu benbukkabukkani nuye birriyawoyhni kore kurrambalk. Kumekbe birriyawoyhdjawam Jesus kunmekbekenh manbu bininj dja daluk kabenebaworren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yimeng bedberre, “Nangale nawu kabibawon ngalbininjkobeng nuye dja kabibalmang ngalbuyika daluk wanjh kunukka kunwarre kakurduyime, dja kabiwarrewon ngalbininjkob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kunmekbe rerreh kayime bu daluk kabibawon nabininjkobeng ngaleng ngarre dja kabibalmang nabuyika bininj wanjh kunukka kundjalwarre duninjh kayime.”Jesus Kabenkimang WurdwurdMark 10:13-16(Matthew 19:13-15; Luke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ikahwi bininj bindimkang wurdwurd kore Jesus ba bu nungka benkarrmi bedberre. Wanjh nawu benbukkabukkani nuye bindiduy bu bindidenghkeng nawu bininj minj birrimkayinj nawu wurdwurd kore Jesus nuy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u Jesus bennang nawu benbukkabukkani birrikurduyimeng, wanjh nungka benmarneyidduy, dja benmarneyimeng, “Ngurrbenbawo! Birrimray kore ngaye nawu wurdwurd. Dja yuwn bu ngurriyime bu ngurrbendenghke. Bininj nawu kabirridjare kabirrihdi kore God Kawohrnan rowk, wanjh bedda kabirriyimerran yiman kayime nahni wurdwu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ybukkih duninjh marneyime ngudberre, bininj nawu kabirridjare kabirringimen kore God kawohrnan rowk, wanjh kabirrimarnburren yiman kayime wurdwurd birrikilehkilelk bu kabirriyimerran. Dja bu burrkyak, wanjh kunukka minj kabirringimen kore God kawohrnan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benwanjbikarrmi birrimekbe wurdwurd, benkodjkarrmi dja bidjawani God bu kabenmarnekurduyime kunmak bedberre.Nawu Nakuken Duninjh BininjMark 10:17-31(Matthew 19:16-30; Luke 18:18-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mahmirri bu wanjh kabenbawon, dja nakudji bininj rlobmeng kore nungka dja bimarnebarddurrukkurlhdanj kore kumirrk nuye, wanjh bidjawam, “Nawu ngudda yimak kanhbukkabukkan, baleh ngakurduyime ba bu God nganmarnbun bu ngarrarrkid munguyh munguyh kore nu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Yolyolmeng Kore Nabininjkobeng Dja Ngalbininjkobeng KabirribaworrenkenhMark 10:1-12(Matthew 19:1-12; Luke 16: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Jesus yimeng, “Njalekenh yiyimeng bu ngaye ngamak? Minj nangale namak dja nadjalkudji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yiburrbun manbu mankarre: ‘Minj nangale yibun. Minj yimarnedjirdmang nabuyika bininj nuye daluk. Mak minj yidjirdmang njalehnjale bedberre birribuyika bininj. Dja mak minj yikurren bu yimulewan nawu nabuyika bininj kore court. Mak minj yikurren bu yiwokkihyime kurobbe. Dja yibenbenewokmarrkma ngalbadjan dja kornkumo ke!’ ” [Exodus 20: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bininj yimeng, “Nawu kanhbukkabukkan, ngaye ngawokmarrkmangi rowk mahni mankarre bu ngayawurrinj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bu Jesus binang mandjad, wanjh bimarnedjareminj. Dja yimeng, “Manbadkudji bu yikurduyime. Yiray dja yiweyka njalehnjale nawu yihkarrme, dja mak nawu kunwardde money yibenkukwo nawu birrimarladj bininj. Wanjh kaluk ngudda yimang namakmak kore heaven. Wanjh rerre yimray kanmunkekadjung nga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mekbe bininj kebbuhmeng bekkang bu kunmekbe Jesus bimarneyimeng, wanjh nungka njilngwarreminj bu bibawong, wam. Kaluk nungka karrmi nawern namakmak dja mak nungka nakuken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k Jesus bennang bininj nawu birrihni kumekbe, wanjh benmarneyimeng nawu benbukkabukkani, “Kadjalkarrerayek bedberre nawu nawern namakmak kabirrihkarrme bu yimankek kabirringimen kore God kawohrnan row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nawu benbukkabukkani nuye birrikangebarrhmeng kumekbe bu birribekkang Jesus yimeng. Dja mak yawoyhyimeng, “Ngudda nawu wurdwurd ngardduk, karayek duninjh bu bininj kabirringimen kore God kawohrnan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kadjalwernhrayek nuye bininj nawu kahkarrme nawern namakmak wanjh minj kangimen kore God kawohrnan rowk, yiman kayime mayh nawu camel bu kangimen kore mandangdjokk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awu benbukkabukkani nuye birriwernhkangebarrhmeng dja birrimarneyimerrinj, “Kaluk nangale nanu God kabingeh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bennang dja benmarneyimeng mandjad, “Bininj minj kabirringehkerren. Dja God nadjalkudji kakurduyime kore nungka njalehnjale kakurduyime row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Jesus bolkbawong kumekbe dja wam kore kubolkkimuk ngarre Judea dja mak borledmikenh ngarre Jordan mankabo. Kaluk kumekbe birriyawoyhmirndebebmerrinj nuye. Wanjh Jesus benmarneyolyolmeng kore nungka kurduhkurduyimi munguy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Peter bimarneyimeng Jesus, “Yina! Ngad ngarribawong njalehnjale ngadberre rowk, bu ngudda ngundimunkekadju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yimeng, “Woybukkih duninjh marneyime ngudberre. Birriwern bininj nawu kabirribawon yehyeng rowk bu ngayekenh, ngayime kabirribawon kunred bedberre, dja yiman kayime kabindibawon narahrangem, ngaldahdaluk, ngalbabadjan, kornkornkumo, wurdwurd dja kunred bedberre. Kabirridjalbawon rowk bu ngayekenh, dja mak ngarre manbu manmakkaykenh kunw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edda kabirrimang one hundred nawu njalehnjale kabirribawon, ngayime kondanjkunu kunred nakka kakarrme manwern kunred, narahrangem, ngaldahdaluk, ngalbabadjan, wurdwurd, dja kunred.Dja warridj kabirrimang kunwern kunyid, yiman kabindinjirrhmiwon nawu birriwarre bininj. Dja mak kaluk yerrekah bu kamre kunkerrngeh kabolkyimerran, wanjh bedda kabirridjaldarrkiddi munguyh munguy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birriwern nawu kabirridokmiwerren bu bolkkime wanjh nakka kabirrikukdurndeng rerre bu kalukburrk bu kamre bedberre, dja mak birriwern nawu kabirrimre yerreh, wanjh kabirriyimerran bu kabirrikukdokme.”Jesus Yolyolmerrinj Danjbikkah Bu Nungka KarrowenkenhMark 10:32-34(Matthew 20:17-19; Luke 18:31-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Jesus dja birriwern bininj birrihdjarrkbolhkadjungi manbu bolhrebolhrey kore Jerusalem. Kaluk Jesus dokdokmi bedberre. Nawu benbukkabukkani nuye birrikangebarrhmeng, dja mak birribuyika bininj nawu bindihmunkekadjungi rerre nakka wanjh birrihkeleminj. Wanjh Jesus benyawoyhkimey nawu twelve benbukkabukkani nuye dja mak bendjarrirnnameng birriwokkihrey kore birrikudji. Wanjh Jesus dedjingmey bu benyawoyhmarneyimeng bu baleh kabimarnekurduyimerran nuye kore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yimeng, “Ngad karribidbun kore Jerusalem. Kumekbe wanjh ngaye nawu Bininj Duninjh, nakudji bininj ngankukweykan bedberre nawu birrikihkimuk priests dja mak nawu kabindihbukkabukkan mankarre. Kaluk bedda ngandikanjkurrme bu ngaye ngarrowenkenh. Wanjh bininj nawu minj Jews bedda ngandib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bedda wanjh ngandidjekmiwon dja ngandikuknunjhme. Mak ngandiwidjbihke kunyarl dorrengh, dja wanjh ngandibun, ngarrowen. Kaluk bu kunkodjkedanjbik bu kunmekbe ngarrowen, ngaye wanjh ngayawoyhdolkkan kore kumidjbeh.”James Dja John Benemarrkdjawam Jesus Bu KabenbenebidyikarrmekenhMark 10:35-45(Matthew 20:20-2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wu James dja John bebeywurd nuye Zebedee, benemyikang Jesus dja benedjawam, benemarneyimeng, “Nawu kanhbukkabukkan, ngad nganedjare ngundidjawan ba bu yikurduyime ngarrewone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Jesus yimeng, “Njale kaluk ngunedjare ngakurduyime ngurrewone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luk bedda beneyimeng, “Wanjh rerrekah bu yiwohrnan rowk kunmakmak dorrengh ke, wanjh kamak bu ngudda kanbenekurrmen ngarrewoneng bu nganeni kore kukun dja kudjakku 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yikahwi Pharisees birrimwam kore Jesus birridjareni bedda birrirohrokmeninj. Wanjh birridjawam bu birriyimeng, “Bininj nawu kabibawon ngalbininjkobeng nuye, yiddok kunukka nungka kabakke manbu mankar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Jesus yimeng, “Ngudda minj njale nguneburrbun nawu ngunehdjawayhme. Kaluk kundjak mandulmuk duninjh nganmarnebebme. Kuhni wanjh yiman kayime ngaye ngabongun maninjmanu kundjak, dja yiddok ngunebongun warridj? Dja ngaye wanjh ngandidjuhke kore kundowikenh. Yiddok ngunedjuhme warridj bu karohrok ngay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bedda beneyimeng, “Yoh, ngad mak kunmekbe nganekurduyime!” Kaluk Jesus yimeng berrewoneng, “Woybukkih duninjh ngudda ngunbenemarnekurduyimerran karohrok bu ngaye nganmarnekurduyimerr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ngaleng, ngaye minj nangale ngadjarrngbun bu kabeneni ngardduk kore kukun dja kudjakku. Bedda ngokko kabenengeydi kumekk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u kunmekbe bindiwobekkang nawu birrimirndebuyika ten nawu benbukkabukkani, bedda wanjh bindiduy nawu James dja Joh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Jesus benkayhmeng nawu benbukkabukkani nuye. Dja yimeng, “Ngurrina. Ngudda ngurriburrbun bu bininj nawu minj Jews kabindikarrme nawu kabirriwohrnawohrnan nawu kabirrikimukworren dja kabindimarnedokmiwerren birribuyika. Bedman wanjh kabirrikurduyime kunmekbe, dja mak kabirriburlumerren bu kabirrikarrme kundulkarre bedber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udda wanjh yuwn ngurrikurduyime kore yiman bedda kabirrihkurduyime. Mak bu nakudji kadjare kakimukworren kore ngudberre, wanjh kurrmerrimen ba ngunmarnedurrkmirri ngudberre ngurribuyik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bu nangale kadjare kawernhdokmiwerren ngudberre, wanjh nakka werrk durrkmirrin ngudberre yiman kayime nawu kahbongdi ngudber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kunmekbe yerreh karohrok, ngaye nawu Bininj Duninjh minj ngamrawinj bu birriwern ngandimarnedurrkmirrikenh, dja ngamwam bu ngaye ngabenmarnedurrkmirri, dja mak ngakanjkurrmerren bedberre birriwern bininj ba ngabenbebke kore kabirrihbongdi.”Jesus Bimarnbom Bininj Nawu MimbunjeniMark 10:46-52(Matthew 20:29-34; Luke 18:35-4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birribebmeng kore kunred kabolkngeyyo Jericho. Kaluk Jesus dja nawu benbukkabukkani nuye mak birrimirndewern bininj nawu bindihmunkekadjungi, wanjh birribolkbawoyi kore rurrkmirnderri kumekbe. Wanjh bininj nawu mimbunjeni ningihni kore kurrird ngarre manbolh dja bendjanwohmeng bu birrikongibuyi dja birriwoyi njalenjale. Kaluk nungka ngeyyoy Bartimaeus nawu beywurd nuye Timae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njh nungka biwobekkang Jesus nawu Nazarethbeh rengehrey bihyurrhkeyi. Wanjh bimarnekayhmeng, “Jesus, Beywurd nuye David, kankongibu nga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benwokmey yimeng, “Baleh kayime mankarre nuye Moses bu ngunwokrayekwong ngudber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k birriwern bininj birringurdkeyi dja birrimarneyimi bu kangurdme. Dja nungka djalkayhmi wernkih duninjh, yimeng, “Nawu Beywurd nuye David! Kandjalkongib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Jesus danginj dja yimeng, “Ngurrikayhmen nungka bu kamre.” Wanjh birrikayhmeng namekbe bininj nawu mimbunjeni, dja birrimarneyimeng, “Yinjilngmaknin! Dja yirrolkka. Jesus ngunhkayh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nawu mimbunjeni bininj dolkkang werrkwerrk, madjburriwerrinj nuye kunmadj, wanjh bimyikang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luk Jesus bidjawam, “Njale ngudda yidjare bu ngakurduyime ke?” Wanjh nawu mimbunjeni yimeng, “Nawu kanhbukkabukkan, ngaye ngadjare ngayawoyhbolkn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njh Jesus yimeng, “Yiray! Dja ngokko yimakminj bu kunmekbekenh ngudda kanwoybukwong.” Wanjh kundjalmekbe rerreh namekbe bininj mimbayhmeng dja yawoyhbolknang rowk. Dja mak bimunkemey Jesus kore birribalhre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edda birriyimeng, “Moses benbawoni binihbininj bu bindidjalbawoni bindimunkeweyi nawu ngalbihbininjkobeng bedberre bu djurra dorrengh bindiwoni nawu kabenebaworren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esus yimeng, “Moses ngunwong mahni mankarre ngudberre bu kunmekbekenh ngudda ngurrikangerayek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u kerrngehkenh duninjh God marnbom kuhni kunbuyika, bu nungka benmarnbom bininj werrk, rerrih benbenemarnbom narangem dja ngaldaluk. [Genesis 1:2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mekbekenh kunu nawu bininj kabenbenebawon ngalbadjan dja kornkumo dja kabimang yiman kabikukbelbme ngalbu ngalbininjkobeng nuye.]]></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2026-09-02T09:19:45Z</dcterms:created>
  <dcterms:modified xsi:type="dcterms:W3CDTF">2026-09-02T09:19:45Z</dcterms:modified>
  <dc:title>Bible.com.au: Mark 10:1-52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