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presProps" Target="presProps.xml"/>
  <Relationship Id="rId51" Type="http://schemas.openxmlformats.org/officeDocument/2006/relationships/viewProps" Target="viewProps.xml"/>
  <Relationship Id="rId5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27016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rk 1:1-4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up2018]]></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anjh kunmekbe rerrih Jesus bolkbawong Nazareth kore Galilee dja wam kore John ningihni, wanjh kumekbe John bikukdjuhkeng Jesus kore mankabo kabongeyo Jorda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Kaluk bu Jesus kumhbidbuni kore kukadjid, wanjh bolknang kaddum nang kunngol dangmarrhmiwam dja Namalngmakkaykenh yiman dorddorok rerre kumkoluy kore nungk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anjh wokdanginj kore heavenbeh, yimeng, “Ngudda nawu Beywurd ngardduk. Ngaye wanjh ngawernhnjilngmakminj ke.”Namarnde Duninjh Bidjurrkkang JesusMark 1:12-13(Matthew 4:1-11; Luke 4:1-13)]]></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anjh kundjalmekbe rerrih nawu Namalngmakkaykenh bikang Jesus dja mak bimunkeweng kore kubolkdarle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Kore kumekbe kubolkdarleh Jesus yerrkang bu kunkodjkewern forty, dja mak birridjarrkni mayh nawu birribang. Kore kubolkdarleh bu ningihni, nawu Namarnde Duninjh wanjh bihdjurrkkani. Kumekbe angels birrimarnebebmeng birrihnahnani Jesus.Jesus Dedjingmey Bu KarrurrkmirriMark 1:14-15(Matthew 4:12-17; Luke 4:14-15)]]></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Kalukburrk bu bininj birrikurrmeng John kore prison, wanjh Jesus wam kore Galilee weykahweykani manbu manmakkaykenh kunwok nuye Go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anjh benmarneyimi, “Kuhni wanjh darnkih ngokko kamhre bu God kawohrnan rowk. Dja wanjh ngurrikangeborledmen dja ngurriwoybukwo kunwok manbu manmakkaykenh!”Jesus Benkayhmeng Kunkarrngbakmeng BininjMark 1:16-20(Matthew 4:18-22; Luke 5:1-11)]]></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Kaluk bu Jesus rengehrey kore kukadjid ngarre manbokimukkenh kabongeyyo Galilee, wanjh balwohnang benbenenang Simon dja Andrew, nawu Simon benedanginj. Beneweyi walabbi kore kukku bu djenj benehmangi. Kaluk bedda benedurrkmirri nawu djenj benemangi.]]></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anjh kumekbe Jesus benbenemarneyimeng, “Ngunemray ngaye kandikadju, ba bu benbenemarnbun bu bininj ngurrbenmang yiman djenj ngunemangi.”]]></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anjh kundjalmekbe rerrih Simon dja Andrew benebawong walabbi berrewoneng, nawu benebebbehkarrmi, dja benemunkekadjuy Jesu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ohn Biyingkihmarnebolhmarnbom Nuye JesusMark 1:1-8(Matthew 3:1-12; Luke 3:1-17; John 1:19-28)]]></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Kaluk Jesus djahdjalley, dja minj djarrehniwirrinj, wanjh benbeneyawoyhnang benebadbuyika bininj, nawu kabenengeyyo James dja John nawu bebeywurd nuye Zebedee. Wanjh bedda benehbarndi kore kabbala dja benemarnmarnbuni walabbi berrewoneng.]]></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Mak kornkumo berrewoneng nawu Zebedee dja nawu birrihdurrkmirri nuye kumekbe birrihdjarrkbarndi kore kabbala bebeywurd dorrengh. Wanjh kundjalmekbe rerrih Jesus benbeneyawoyhkayhmeng benemekbe nawu benedanginj, wanjh kunmekbe rerre bindibawong birribuyika dja nawu kornkumo dorrengh, dja benemunkekadjuy Jesus.Jesus Weng Nawu NamalngwarreMark 1:21-28(Luke 4:31-37)]]></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Jesus dja nawu benbukkabukkani nuye birriwam kore kunred kabolkngeyyo Capernaum. Wanjh kaluk kunbarnangarra Sabbath, Jesus wam werrk ngimeng kore kunrurrk yiwarrudjkenh manbu Synagogue, wanjh dedjingmey benbukkabukkani kumekb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Nawu bininj kumekbe birrihdi birrikangebarrhmeng bu birribekkani nungka yolyolmeng bu yiman kayime nungka wohrnani rowk, minj karohrok nawu bininj mankarre kore kabindibukka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u kumekbe Jesus dingihni, nakudji bininj di kore kunrurrk yiwarrudjkenh, kaluk nungka karrmi namalngwarre. Wanjh namekbe namalngwarre kayhmeng yimeng,]]></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Jesus nawu Nazarethbeh! Njale yidjare? Yiddok yimwam bu kanbenebun? Dja ngaye burrbun ngudda. Ngudda God nuye nawu Yikukdjamun Duninjh!”]]></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Wanjh Jesus bimarneyimeng bu biwokrayekwong, “Yingurdmen! Dja yibebmen yibawo nahni bininj!”]]></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Wanjh nawu namalngwarre bimarnbom namekbe bininj bu deldelmeng kunkimuk duninjh. Kunmekbe rerreh nawu namalngwarre kayhmeng wernkih duninjh, dja wanjh bebmeng, wam bibawong namekbe bininj.]]></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Kaluk birriwern bininj nawu birrinang dja birrikangebarrhmeng. Dja wanjh birridjawarreni bu birrimarneyimerreni, “Kaluk baleh kuhni kurduyimerranj? Nahni bininj kahyolyolme mankarrekerrnge, dja mak kahyolyolme yiman kayime nawu kawohrnan duninjh. Nungka kabenmarneyime nawu namalngwarre nawern, dja kabirriwokmarrkmang!”]]></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Wanjh manmekbe kunwok warlahminj kore kubolkwarlah Galilee bu Jesuskenh.Jesus Benhmarnbuni Birriwern BininjMark 1:29-34(Matthew 8:14-17; Luke 4:38-41)]]></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Mahni kunwok manmak manbu kabihyolyolme Jesus Christ, nawu beywurd nuye God. Kuhni dedjingmey kore Isaiah nawu prophetni bimbom, biyingkihwokmulewani korrokokenh, bu yimeng, “Kuhni God yimeng, ‘Kanbekka! Ngaye ngamunkewe bininj nawu nganmarnewokdi ngaye ngardduk, bu kayingkihbolhmarnbun k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Wanjh Jesus dja nawu benbukkabukkani birribolkbawong kore kunrurrk ngarre yiwarrudjkenh dja birribalwam, James dja John dorrengh, kore kunrurrk berrewoneng Simon dja Andrew.]]></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Kaluk Simon nuye ngalbinjbalak yoy bu dowehdoweni dja karrmi kundjak. Wanjh bininj nawu kumekbe birrihni birrimarneyimeng Jesus bu ngalengkah.]]></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Wanjh Jesus biyikang kore ngaleng yongohyoy, wanjh bibidmey, birrolkkayhweng. Kaluk kundjalmekbe rerreh manbu kundjak bibawong, wanjh ngaleng makminj. Wanjh ngaleng wam kinjeng manme dja benwong birringuneng.]]></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Kaluk bu balngokdanj bolkmununminj, birriwern bininj bindimkani nawu birringorengni kore Jesus, mak nawu namarnde benkarrmi, nakka mak bindimkani kore Jesu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Wanjh kumekbe kunred nawu birrihni birrimirndemornnamerrinj rowk kore kururrkdangmaye ngarre kurrambalk.]]></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Wanjh kumekbe Jesus benhmarnbuni birriwern nawu manbubuyika kundjak birrihkarrmi. Dja benbebkeyi namarnde nawu kukbubuyika bindihbongkarrmi nawern. Kaluk namarnde birrikukburrbuni Jesus, wanjh kunmekbekenh Jesus minj benbawoyinj bu birrimulewayi.Jesus Dingihdi Yiwarrudj Kore KubolkmodmikenhMark 1:35-39(Luke 4:42-44)]]></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Bu kunkodjkebuyikani, bu djarreh kumhkabelni, Jesus kakdolkkang dja bolkbawong kore yongohyoy, bu djahdjalkakyoy rerreh. Wam bolkngalkeng kore minj bininj birriniwirrinj, wanjh kumekbe yiwarrudj danginj.]]></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Wanjh yerre, Simon dja nawu birribuyika bininj birriwam birrihdjalyawani Jesus.]]></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Kaluk bu birringalkeng wanjh birrimarneyimeng, “Birriwern bininj ngundihyawan!”]]></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Wanjh Jesus yimeng, “Ngad wanjh karrire kubolkbubuyika darnkih, kore karurrkmirnderri ba bu ngayolyolme kumekbe bedberre. Wanjh kunmekbekenh ngaye ngamwam.”]]></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Kore kubolkdarleh nahni bininj kahkayhmire kahyime, “Manbolh ngurribolhmarnbu nuye nawu Kawohrnan Rowk! Kaluk manbolhdjadnin bu ngurrimarnbu nuye!” ’ ” [Malachi 3:1; Isaiah 40:3]]]></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Wanjh birridjarrkrey kore kubolkwarlahbubuyika ngarre kunred Galilee. Nungka yolyolmi kore kunrurrk yiwarrudjkenh, dja mak benbebkeyi bedberre nawu namarnde bindihbongkarrmi.Jesus Bimarnbom Bininj nawu KulahwarreniMark 1:40-45(Matthew 8:1-4; Luke 5:12-16)]]></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Nakudji bininj kundjak karrmi. Kaluk kulahmokmokni dja bimyikang Jesus wanjh kumwam barddurrukkurlhdanj dja bimarnekongiburrinj Jesus bu yimeng, “Ngaburrbun ngudda bu kanmarnbun. Dja bu yidjare wanjh kanmarnbu.”]]></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Wanjh Jesus bidjalwernhkongibom namekbe bininj. Wanjh berlyirriyonginj, bikarrmeng dja yimeng, “Ngaye ngadjare marnbun. Dja wanjh yidjalmakmimen!”]]></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Wanjh kundjalburrikudji rerrih manmekbe kundjak bibawong nawu bininj wanjh yawoyhkulahmakminj.]]></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Wanjh Jesus bimarneyimeng namekbe bininj bu kare werrk, dja biwernhwokrayekwong yimeng,]]></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Yuwn nangale yimarnemulewan bu kuhni ngakurduyimeng ke. Dja ngaleng yidjallay yikukbukkarrimen kore nawu yiwarrudj kahdurrkmirri, wanjh yiwo njale namak kore God, bu ngudda yimakminj. Yiwo nawu njale namak kore Moses wokkurrmerrinj ba kabenbukkan bininj bu ngudda yimakminj.”]]></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Dja bonj, namekbe bininj bolkbawong kumekbe dja wam, benmarneyolyolmeng birriwern bininj bu Jesus bimarnbom. Kaluk kunmekbekenh Jesus minj ngimeninj kore rurrkmirnderri ba minj nangale binayi. Dja djahdjalley kore kunred minj nangale diwirrinj. Dja birriwern bininj birriyorrmerreni nawu birrikang kubolkbubuyikabeh birribebmerreni kore nungka ni.]]></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anjh namekbe John nawu benhkukdjuhkeyi bininj, bebmeng kore kubolkdarleh dja benmarnemulewani, benmarneyimeng bininj birriwern, “Ngurriborledmen nuye nawu Kawohrnan dja ngurribawo kunwarre ba God ngunmarnebengmidjdan kunwarre ngudberre, dja mak ngurrikukdjuhmen dorrengh!”]]></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anjh kunred bokenh kore Judea dja Jerusalem birriwern bininj birriyorrmi bu birriyikani John. Wanjh kumekbe birriwarnyakmulewarreni kunwarre bedberre, bu John benkukdjuhkeyi kore mankabo Jorda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John nawu djongbuyindi kunmadj nawu marnbom kore kunngabek mayh nuye nawu camel. Dja mak nawu kunngardmokenh dukkayindi, dja mak djalnguni djaddedde dja mankung.]]></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John yolyolmeng bedberre bu yimeng mahni kunwok, “Nakudji bininj kamre nawu wernhdulkarrekimuk duninjh nawu nganyurrhke ngaye. Ngaye minj ngamak bu ngaboddan ngarrengeyerrke nawu kahdengedjongbuyindi nuy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Ngaye kukdjuhke ngudberre kore kukku, dja nungka ngunkukdjuhke ngudberre kore Namalngmakkaykenh dorrengh.”Nawu Namalngmakkaykenh Kumkoluy Kore JesusMark 1:9-11(Matthew 3:13-17; Luke 3:21-22)]]></a:t>
            </a:r>
          </a:p>
        </p:txBody>
      </p:sp>
    </p:spTree>
  </p:cSld>
  <p:clrMapOvr>
    <a:masterClrMapping/>
  </p:clrMapOvr>
</p:sld>
</file>

<file path=ppt/theme/theme1.xml><?xml version="1.0" encoding="utf-8"?>
<a:theme xmlns:a="http://schemas.openxmlformats.org/drawingml/2006/main" name="Theme35">
  <a:themeElements>
    <a:clrScheme name="Theme3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2026-07-17T02:04:52Z</dcterms:created>
  <dcterms:modified xsi:type="dcterms:W3CDTF">2026-07-17T02:04:52Z</dcterms:modified>
  <dc:title>Bible.com.au: Mark 1:1-45 (gup2018)</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