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mekbe rerrih Jesus bolkbawong Nazareth kore Galilee dja wam kore John ningihni, wanjh kumekbe John bikukdjuhkeng Jesus kore mankabo kabongeyo Jord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Jesus kumhbidbuni kore kukadjid, wanjh bolknang kaddum nang kunngol dangmarrhmiwam dja Namalngmakkaykenh yiman dorddorok rerre kumkoluy kore nu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wokdanginj kore heavenbeh, yimeng, “Ngudda nawu Beywurd ngardduk. Ngaye wanjh ngawernhnjilngmakminj ke.”Namarnde Duninjh Bidjurrkkang JesusMark 1:12-13(Matthew 4:1-11; Luke 4:1-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ndjalmekbe rerrih nawu Namalngmakkaykenh bikang Jesus dja mak bimunkeweng kore kubolkdarl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ore kumekbe kubolkdarleh Jesus yerrkang bu kunkodjkewern forty, dja mak birridjarrkni mayh nawu birribang. Kore kubolkdarleh bu ningihni, nawu Namarnde Duninjh wanjh bihdjurrkkani. Kumekbe angels birrimarnebebmeng birrihnahnani Jesus.Jesus Dedjingmey Bu KarrurrkmirriMark 1:14-15(Matthew 4:12-17; Luke 4:14-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burrk bu bininj birrikurrmeng John kore prison, wanjh Jesus wam kore Galilee weykahweykani manbu manmakkaykenh kunwok nuye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enmarneyimi, “Kuhni wanjh darnkih ngokko kamhre bu God kawohrnan rowk. Dja wanjh ngurrikangeborledmen dja ngurriwoybukwo kunwok manbu manmakkaykenh!”Jesus Benkayhmeng Kunkarrngbakmeng BininjMark 1:16-20(Matthew 4:18-22; Luke 5:1-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u Jesus rengehrey kore kukadjid ngarre manbokimukkenh kabongeyyo Galilee, wanjh balwohnang benbenenang Simon dja Andrew, nawu Simon benedanginj. Beneweyi walabbi kore kukku bu djenj benehmangi. Kaluk bedda benedurrkmirri nawu djenj benem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mekbe Jesus benbenemarneyimeng, “Ngunemray ngaye kandikadju, ba bu benbenemarnbun bu bininj ngurrbenmang yiman djenj ngunem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djalmekbe rerrih Simon dja Andrew benebawong walabbi berrewoneng, nawu benebebbehkarrmi, dja benemunkekadjuy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Biyingkihmarnebolhmarnbom Nuye JesusMark 1:1-8(Matthew 3:1-12; Luke 3:1-17;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Jesus djahdjalley, dja minj djarrehniwirrinj, wanjh benbeneyawoyhnang benebadbuyika bininj, nawu kabenengeyyo James dja John nawu bebeywurd nuye Zebedee. Wanjh bedda benehbarndi kore kabbala dja benemarnmarnbuni walabbi berrewon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kornkumo berrewoneng nawu Zebedee dja nawu birrihdurrkmirri nuye kumekbe birrihdjarrkbarndi kore kabbala bebeywurd dorrengh. Wanjh kundjalmekbe rerrih Jesus benbeneyawoyhkayhmeng benemekbe nawu benedanginj, wanjh kunmekbe rerre bindibawong birribuyika dja nawu kornkumo dorrengh, dja benemunkekadjuy Jesus.Jesus Weng Nawu NamalngwarreMark 1:21-28(Luke 4:31-3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dja nawu benbukkabukkani nuye birriwam kore kunred kabolkngeyyo Capernaum. Wanjh kaluk kunbarnangarra Sabbath, Jesus wam werrk ngimeng kore kunrurrk yiwarrudjkenh manbu Synagogue, wanjh dedjingmey benbukkabukkani kumek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bininj kumekbe birrihdi birrikangebarrhmeng bu birribekkani nungka yolyolmeng bu yiman kayime nungka wohrnani rowk, minj karohrok nawu bininj mankarre kore kabindibukk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 kumekbe Jesus dingihni, nakudji bininj di kore kunrurrk yiwarrudjkenh, kaluk nungka karrmi namalngwarre. Wanjh namekbe namalngwarre kayhmeng yi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nawu Nazarethbeh! Njale yidjare? Yiddok yimwam bu kanbenebun? Dja ngaye burrbun ngudda. Ngudda God nuye nawu Yikukdjamun Duninj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esus bimarneyimeng bu biwokrayekwong, “Yingurdmen! Dja yibebmen yibawo nahni bin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awu namalngwarre bimarnbom namekbe bininj bu deldelmeng kunkimuk duninjh. Kunmekbe rerreh nawu namalngwarre kayhmeng wernkih duninjh, dja wanjh bebmeng, wam bibawong namekbe binin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birriwern bininj nawu birrinang dja birrikangebarrhmeng. Dja wanjh birridjawarreni bu birrimarneyimerreni, “Kaluk baleh kuhni kurduyimerranj? Nahni bininj kahyolyolme mankarrekerrnge, dja mak kahyolyolme yiman kayime nawu kawohrnan duninjh. Nungka kabenmarneyime nawu namalngwarre nawern, dja kabirriwokmarrkm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manmekbe kunwok warlahminj kore kubolkwarlah Galilee bu Jesuskenh.Jesus Benhmarnbuni Birriwern BininjMark 1:29-34(Matthew 8:14-17; Luke 4:38-4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ni kunwok manmak manbu kabihyolyolme Jesus Christ, nawu beywurd nuye God. Kuhni dedjingmey kore Isaiah nawu prophetni bimbom, biyingkihwokmulewani korrokokenh, bu yimeng, “Kuhni God yimeng, ‘Kanbekka! Ngaye ngamunkewe bininj nawu nganmarnewokdi ngaye ngardduk, bu kayingkihbolhmarnbun k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dja nawu benbukkabukkani birribolkbawong kore kunrurrk ngarre yiwarrudjkenh dja birribalwam, James dja John dorrengh, kore kunrurrk berrewoneng Simon dja Andre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Simon nuye ngalbinjbalak yoy bu dowehdoweni dja karrmi kundjak. Wanjh bininj nawu kumekbe birrihni birrimarneyimeng Jesus bu ngalengk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biyikang kore ngaleng yongohyoy, wanjh bibidmey, birrolkkayhweng. Kaluk kundjalmekbe rerreh manbu kundjak bibawong, wanjh ngaleng makminj. Wanjh ngaleng wam kinjeng manme dja benwong birringun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u balngokdanj bolkmununminj, birriwern bininj bindimkani nawu birringorengni kore Jesus, mak nawu namarnde benkarrmi, nakka mak bindimkani kore Jesu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kumekbe kunred nawu birrihni birrimirndemornnamerrinj rowk kore kururrkdangmaye ngarre kurrambal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kumekbe Jesus benhmarnbuni birriwern nawu manbubuyika kundjak birrihkarrmi. Dja benbebkeyi namarnde nawu kukbubuyika bindihbongkarrmi nawern. Kaluk namarnde birrikukburrbuni Jesus, wanjh kunmekbekenh Jesus minj benbawoyinj bu birrimulewayi.Jesus Dingihdi Yiwarrudj Kore KubolkmodmikenhMark 1:35-39(Luke 4:42-4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kunkodjkebuyikani, bu djarreh kumhkabelni, Jesus kakdolkkang dja bolkbawong kore yongohyoy, bu djahdjalkakyoy rerreh. Wam bolkngalkeng kore minj bininj birriniwirrinj, wanjh kumekbe yiwarrudj dang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yerre, Simon dja nawu birribuyika bininj birriwam birrihdjalyawani Jes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luk bu birringalkeng wanjh birrimarneyimeng, “Birriwern bininj ngundihyaw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yimeng, “Ngad wanjh karrire kubolkbubuyika darnkih, kore karurrkmirnderri ba bu ngayolyolme kumekbe bedberre. Wanjh kunmekbekenh ngaye ngamw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ore kubolkdarleh nahni bininj kahkayhmire kahyime, “Manbolh ngurribolhmarnbu nuye nawu Kawohrnan Rowk! Kaluk manbolhdjadnin bu ngurrimarnbu nuye!” ’ ” [Malachi 3:1; Isaiah 40: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irridjarrkrey kore kubolkwarlahbubuyika ngarre kunred Galilee. Nungka yolyolmi kore kunrurrk yiwarrudjkenh, dja mak benbebkeyi bedberre nawu namarnde bindihbongkarrmi.Jesus Bimarnbom Bininj nawu KulahwarreniMark 1:40-45(Matthew 8:1-4; Luke 5:12-1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akudji bininj kundjak karrmi. Kaluk kulahmokmokni dja bimyikang Jesus wanjh kumwam barddurrukkurlhdanj dja bimarnekongiburrinj Jesus bu yimeng, “Ngaburrbun ngudda bu kanmarnbun. Dja bu yidjare wanjh kanmarnb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Jesus bidjalwernhkongibom namekbe bininj. Wanjh berlyirriyonginj, bikarrmeng dja yimeng, “Ngaye ngadjare marnbun. Dja wanjh yidjalmakmim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kundjalburrikudji rerrih manmekbe kundjak bibawong nawu bininj wanjh yawoyhkulahmakminj.]]></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Jesus bimarneyimeng namekbe bininj bu kare werrk, dja biwernhwokrayekwong yime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uwn nangale yimarnemulewan bu kuhni ngakurduyimeng ke. Dja ngaleng yidjallay yikukbukkarrimen kore nawu yiwarrudj kahdurrkmirri, wanjh yiwo njale namak kore God, bu ngudda yimakminj. Yiwo nawu njale namak kore Moses wokkurrmerrinj ba kabenbukkan bininj bu ngudda yimakminj.”]]></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bonj, namekbe bininj bolkbawong kumekbe dja wam, benmarneyolyolmeng birriwern bininj bu Jesus bimarnbom. Kaluk kunmekbekenh Jesus minj ngimeninj kore rurrkmirnderri ba minj nangale binayi. Dja djahdjalley kore kunred minj nangale diwirrinj. Dja birriwern bininj birriyorrmerreni nawu birrikang kubolkbubuyikabeh birribebmerreni kore nungka n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mekbe John nawu benhkukdjuhkeyi bininj, bebmeng kore kubolkdarleh dja benmarnemulewani, benmarneyimeng bininj birriwern, “Ngurriborledmen nuye nawu Kawohrnan dja ngurribawo kunwarre ba God ngunmarnebengmidjdan kunwarre ngudberre, dja mak ngurrikukdjuhmen dorreng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red bokenh kore Judea dja Jerusalem birriwern bininj birriyorrmi bu birriyikani John. Wanjh kumekbe birriwarnyakmulewarreni kunwarre bedberre, bu John benkukdjuhkeyi kore mankabo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hn nawu djongbuyindi kunmadj nawu marnbom kore kunngabek mayh nuye nawu camel. Dja mak nawu kunngardmokenh dukkayindi, dja mak djalnguni djaddedde dja mank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hn yolyolmeng bedberre bu yimeng mahni kunwok, “Nakudji bininj kamre nawu wernhdulkarrekimuk duninjh nawu nganyurrhke ngaye. Ngaye minj ngamak bu ngaboddan ngarrengeyerrke nawu kahdengedjongbuyindi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e kukdjuhke ngudberre kore kukku, dja nungka ngunkukdjuhke ngudberre kore Namalngmakkaykenh dorrengh.”Nawu Namalngmakkaykenh Kumkoluy Kore JesusMark 1:9-11(Matthew 3:13-17; Luke 3:21-22)]]></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2026-09-02T09:18:15Z</dcterms:created>
  <dcterms:modified xsi:type="dcterms:W3CDTF">2026-09-02T09:18:15Z</dcterms:modified>
  <dc:title>Bible.com.au: Mark 1:1-45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