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ininj nawu birrihmirnderri kumekbe bu birrinang kore kurduyimerranj, bedda wanjh birrikeleminj dja birriburlumeng God bu benwong bininj manbu kundulkarre nuye.Jesus Bimey MatthewMatthew 9:9-13(Mark 2:13-17; Luke 5:27-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Jesus balhbolkbawoni kumekbe, nungka binang bininj nawu ngeyyoy Matthew ningihni kore kabirrihkarremulewan taxes. Wanjh Jesus bimarneyimeng, “Ngaye kanmunkekadju!” Wanjh nungka dolkkang dja bimunkemey Jes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yerrekah Jesus dja nuye benbukkabukkani birringunihnguni manme kore Matthew nuye kurrambalk, dja birriwern nawu tax kabirrihmang dja nawu birriwarre bininj wanjh birrimwam kumekbe birrihdjarrknguni man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wu Pharisees, bu bindinang, wanjh bindidjawam nawu benbukkabukkani, “Njalekenh nawu ngunhbukkabukkan kabirrihdjarrkngun manme nawu birriwarre bininj dja nawu tax kabirrihma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Jesus benbekkang, wanjh nungka yimeng, “Nawu birridulkkiyi bininj nakka kabirridjare doctor, dja nawu birrimakmak nakka wanjh minj kabirridjare doct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urriray wanjh ngurriburrbu kore baleh kahmenmenyime kore kabimbuyindi, ‘Makka walakkih ngadjare nawu mayh ngurrihkinje ngayekenh, dja nawu ngawernhdjare nakka wanjh ngurrbenkongibun bulkkidj duninjh nawu bininj’. [Hosea 6:6] Ngaye minj ngamrawinj bu ngabenkimang nawu birrimak bininj. Dja ngamwam bu ngabenkimang nawu birriwarre.”Jesus Nuye Bininj Birribawong Manme Bu Birridjaldi Yiwarrudj.Matthew 9:14-17(Mark 2:18-22; Luke 5:33-3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barnangarrakudjini yikahwi benbukkabukkani nuye John birrimyikang Jesus dja birridjawam, “Njalekenh nawu Pharisees dja ngad bu yika ngarribawon manme ba bu ngarridi yiwarrudj, dja nawu ngudda ke yibenbukkabukkan minj kunukka kabirrikurduy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yimeng, “Bu bininj nawu daluk benemarrinj, kaluk nuye nawu birridabbolk minj kabirrinjilngwarre bu nungka dorrengh kabirrihdjarrkdi. Kaluk bu yerrekah kamre nuye nawu daluk kabenemarren bu kabenbawon kare, wanjh kunmekbe bedda kabirribawon manme bu kunnjilngwarre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kunbuyika marneyime. Minj nangale kabibbun nawu kayahwurdmen manburrba manbu mankerrnge kore kahrurrk nawu nakare badjubadju. Dja bu kunmekbe kakurduyime, wanjh namekbe manburrba kayahwurdmen dja kadjalkmire kore badjubadj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bininj minj kabirriborrahkendong manbokerrnge wine kore nakare baladji nawu kulah birrimarnbom. Dja wardi kabarrhme nawu baladji wanjh kaboyakarrburren manbu wine, mak nawu baladji wanjh kabalwarremen. Dja ngaleng kabirriborrahkendong manbokerrnge wine kore nakerrnge baladji. Wanjh kunukka kadjalmak rowk.”Jesus Bimimbiwong Ngalyawk Dja Bimarnbom Daluk Ngalbu BimadjkarrmengMatthew 9:18-26(Mark 5:21-43; Luke 8:40-5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Nawu NabirlniMatthew 9:1-8(Mark 2:1-12;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Jesus djahdjalyolyomi kuninjkunu, nakudji bininj nawu kawohrnan kunrurrk manbu yiwarrudj, wanjh bimyikang, barddurrukkurlhdanj kore kumirrk nuye Jesus, wanjh bimarneyimeng, “Ngalbeywurd ngardduk bolkkime doweng. Dja bu yimre yibidkurrmerren ngaleng ngarre wanjh kunukka kayawoyhdarrkid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dja nawu benbukkabukkani nuye birridolkkarrinj dja birridjarrkwam namekbe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birrireyi, ngalkudji daluk ngalbu kurlbahkurlbarey bu twelve mandjewk, kumwam kore kubodme nuye Jesus wanjh wohkarrmeng nawu kunmadjkuyeng nuye, kaluk kore kanjdji kurr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galeng kanjdji baybaywi yimihyimi, “Bu ngakarrme kunmadj nuye wanjh kunukka ngam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Jesus borledmeng binang ngalmekbe daluk dja bimarneyimeng, “Korlonj, yinjilngmaknin, dja ngudda wanjh yimakminj kore kanwoybukwong.” Wanjh ngalbu daluk makminj kundjalmekbe rerri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ebalwam namekbe bininj nawu kawohrnan kore kurrambalk nuye. Dja bennang birriwern bininj kumekbe birrinalkbuni dja birribuhmi flutes kore kundowikenh, wanjh bolkwokwern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benmarneyimeng, “Ngurriray. Ngahli wurdyaw minj dowimeninj, dja ngalka kahdjalkodjkeyo.” Kaluk bininj nawu kumekbe birrihdi bedda wanjh birridjekmiwo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 bindikukbebkeng kore kurrambalk, wanjh Jesus wam kore ngalmekbe ngalyawk yongohyoy dja bibidmey, wanjh ngaleng dolkkang yawoyhmimbim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wowarlahminj kore kumekbe kubolkwarlah.Jesus Benbenemarnbom Bininj Bokenh Nawu BenemimdubbeniMatthew 9:27-3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u Jesus balhbolkbawoni, wanjh bininj bokenh nawu benemimdubbeni kumekbe benemunkemey, dja bedda benedjalkayhmirey, “Nawu Beywurd nuye David! Kanbenekongibu ngarrewon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wam bidbom kore kabbala, dja djowkkeng durndi kore nuyekih kunredkimuk bolkngeyyoy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Jesus balngimeng kururrk, benemekbe bininj bokenh birridjarrkngimeng. Wanjh Jesus benbenedjawam, “Yiddok ngudda ngunewoybukwon bu ngaye benbenemarnbun ba bu kamak ngunebolknan?” Wanjh bedda beneyimeng, “Yoh, nawu Yiwohr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benemimkarrmeng bu yimeng, “Ngudda kandiwoybukwong wanjh kadjalkurduyimerran kore ngunedjarem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edda benedjalbolknang. Wanjh Jesus benbenewokrayekwong mardabbabba yimeng, “Yuwn ngunemulewarren bedberre bu kuninjkunu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edda benedjalwam benedjalmulewani bu Jesuskenh kore kumekbe kubolkwarlahkenh.Jesus Bimarnbom Bininj Nawu WokyakniMatthew 9:32-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u benemekbe bininj bokenh benebalhbolkbawoni, yikahwi bininj birrimkang nabadbuyika kore Jesus. Kaluk namekbe bininj minj wokdiwirrinj. Nawu namarnde bihbongkarrm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u Jesus bikukburriweng nawu namarnde, dja mak bininj nawu wokyakni wanjh nungka wokdanginj. Kaluk nawu bininj birrihdi, bu birrinang wanjh birrikangebarrhmeng dja birriyimeng, “Kuhni minj nangale mak birrikurdunayinj kondah kore ngad karrihni nawu Israel kankebmawah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awu Pharisees birriyimi, “Nawu kawohrnan bedberre namarnde, namekbe wanjh kabihwon Jesus kundulkarre nuye bu kahbebkekenh bedberre namarnde.”Jesus Benkongibom Bininj Rowk.Matthew 9:35-3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rengehrey kubolkwern kore kubolkbubuyika benhbukkabukkani bininj kore kunrurrk manbu yiwarrudj, dja yolyolmi bedberre manbu Manmakkaykenh Kunwok bu God kawohrnan rowkkenh, dja mak benmarnbuni bedberre nawu birrihkarrmi kunbubuyika kundja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bu nungka bennang birriwern bininj, wanjh benkongibuni, dja bedda birridjakbekkani dja mak birringudjwarreni, yiman kayime mayh sheep nawu birrihmayahmi bu minj birrikarrmeninj shepherd ba bu bennahna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benmarneyimeng nuye benbukkabukkani, “Manme mandjoleng manbu karrudjindi kore kabbal, dja nakka birrimirndeyahwurd bu kabirridurrk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kunmekbe, wanjh yikahwi bininj birrimkang nakudji nawu nabirlni kore Jesus, kaluk nungka kodjkeyoy kore mat. Bu Jesus bennang birrimekbe bininj bu birrikangewoybukni, wanjh bimarneyimeng namekbe nabirl, “Korlonj, yuwn yimarrkwarre, dja nawu kunwarre ngudda yiyimi, wanjh bularrbuyindanj row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urridjawa nawu kawohrnan kore karrudjindi rowk, ba kabenmunkewe birriwern bininj bu kabirriyikarrmer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yikahwi nawu mankarre kabindihbukkan birrimarneyimerrinj, “Nahni bininj kawokdi yimankek nungka kayime God, dja wanjh kaw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Jesus benkodjkuluburrbom, wanjh yimeng, “Njalekenh ngudda ngurrihburrbun kunwarrehwa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aleh mak ngayime, ‘Ngudda kunwarre ke bularrbuyindanj’, mak kunbuyika kuhni ngamarneyimeninj, ‘Yirrolkka dja yi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bukkan ngudberre bu ngaye nawu Bininj Duninjh, wanjh ngakarrme bu ngabenmarnebengmidjdan kunwarre bedberre bininj kondah kurorre.” Wanjh Jesus bimarneyimeng namekbe nabirl, “Yirrolka, yima ngudda ke mat, dja yirrokmen ku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mekbe bininj dolkkang dja dokmeng kur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2026-06-22T02:41:44Z</dcterms:created>
  <dcterms:modified xsi:type="dcterms:W3CDTF">2026-06-22T02:41:44Z</dcterms:modified>
  <dc:title>Bible.com.au: Matthew 9:1-38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