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bininj nawu birrihmirnderri kumekbe bu birrinang kore kurduyimerranj, bedda wanjh birrikeleminj dja birriburlumeng God bu benwong bininj manbu kundulkarre nuye.Jesus Bimey MatthewMatthew 9:9-13(Mark 2:13-17; Luke 5:27-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 Jesus balhbolkbawoni kumekbe, nungka binang bininj nawu ngeyyoy Matthew ningihni kore kabirrihkarremulewan taxes. Wanjh Jesus bimarneyimeng, “Ngaye kanmunkekadju!” Wanjh nungka dolkkang dja bimunkemey Jes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bu yerrekah Jesus dja nuye benbukkabukkani birringunihnguni manme kore Matthew nuye kurrambalk, dja birriwern nawu tax kabirrihmang dja nawu birriwarre bininj wanjh birrimwam kumekbe birrihdjarrknguni man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nawu Pharisees, bu bindinang, wanjh bindidjawam nawu benbukkabukkani, “Njalekenh nawu ngunhbukkabukkan kabirrihdjarrkngun manme nawu birriwarre bininj dja nawu tax kabirrihma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 Jesus benbekkang, wanjh nungka yimeng, “Nawu birridulkkiyi bininj nakka kabirridjare doctor, dja nawu birrimakmak nakka wanjh minj kabirridjare doct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ngurriray wanjh ngurriburrbu kore baleh kahmenmenyime kore kabimbuyindi, ‘Makka walakkih ngadjare nawu mayh ngurrihkinje ngayekenh, dja nawu ngawernhdjare nakka wanjh ngurrbenkongibun bulkkidj duninjh nawu bininj’. [Hosea 6:6] Ngaye minj ngamrawinj bu ngabenkimang nawu birrimak bininj. Dja ngamwam bu ngabenkimang nawu birriwarre.”Jesus Nuye Bininj Birribawong Manme Bu Birridjaldi Yiwarrudj.Matthew 9:14-17(Mark 2:18-22; Luke 5:33-3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kunbarnangarrakudjini yikahwi benbukkabukkani nuye John birrimyikang Jesus dja birridjawam, “Njalekenh nawu Pharisees dja ngad bu yika ngarribawon manme ba bu ngarridi yiwarrudj, dja nawu ngudda ke yibenbukkabukkan minj kunukka kabirrikurduyi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Jesus yimeng, “Bu bininj nawu daluk benemarrinj, kaluk nuye nawu birridabbolk minj kabirrinjilngwarre bu nungka dorrengh kabirrihdjarrkdi. Kaluk bu yerrekah kamre nuye nawu daluk kabenemarren bu kabenbawon kare, wanjh kunmekbe bedda kabirribawon manme bu kunnjilngwarreken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luk bu kunbuyika marneyime. Minj nangale kabibbun nawu kayahwurdmen manburrba manbu mankerrnge kore kahrurrk nawu nakare badjubadju. Dja bu kunmekbe kakurduyime, wanjh namekbe manburrba kayahwurdmen dja kadjalkmire kore badjubadj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k, bininj minj kabirriborrahkendong manbokerrnge wine kore nakare baladji nawu kulah birrimarnbom. Dja wardi kabarrhme nawu baladji wanjh kaboyakarrburren manbu wine, mak nawu baladji wanjh kabalwarremen. Dja ngaleng kabirriborrahkendong manbokerrnge wine kore nakerrnge baladji. Wanjh kunukka kadjalmak rowk.”Jesus Bimimbiwong Ngalyawk Dja Bimarnbom Daluk Ngalbu BimadjkarrmengMatthew 9:18-26(Mark 5:21-43; Luke 8:40-5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imarnbom Bininj Nawu NabirlniMatthew 9:1-8(Mark 2:1-12; Luke 5:17-2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 Jesus djahdjalyolyomi kuninjkunu, nakudji bininj nawu kawohrnan kunrurrk manbu yiwarrudj, wanjh bimyikang, barddurrukkurlhdanj kore kumirrk nuye Jesus, wanjh bimarneyimeng, “Ngalbeywurd ngardduk bolkkime doweng. Dja bu yimre yibidkurrmerren ngaleng ngarre wanjh kunukka kayawoyhdarrkid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Jesus dja nawu benbukkabukkani nuye birridolkkarrinj dja birridjarrkwam namekbe bininj.]]></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bu birrireyi, ngalkudji daluk ngalbu kurlbahkurlbarey bu twelve mandjewk, kumwam kore kubodme nuye Jesus wanjh wohkarrmeng nawu kunmadjkuyeng nuye, kaluk kore kanjdji kurri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ngaleng kanjdji baybaywi yimihyimi, “Bu ngakarrme kunmadj nuye wanjh kunukka ngamak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luk Jesus borledmeng binang ngalmekbe daluk dja bimarneyimeng, “Korlonj, yinjilngmaknin, dja ngudda wanjh yimakminj kore kanwoybukwong.” Wanjh ngalbu daluk makminj kundjalmekbe rerri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Jesus benebalwam namekbe bininj nawu kawohrnan kore kurrambalk nuye. Dja bennang birriwern bininj kumekbe birrinalkbuni dja birribuhmi flutes kore kundowikenh, wanjh bolkwokwern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Jesus benmarneyimeng, “Ngurriray. Ngahli wurdyaw minj dowimeninj, dja ngalka kahdjalkodjkeyo.” Kaluk bininj nawu kumekbe birrihdi bedda wanjh birridjekmiwo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bu bindikukbebkeng kore kurrambalk, wanjh Jesus wam kore ngalmekbe ngalyawk yongohyoy dja bibidmey, wanjh ngaleng dolkkang yawoyhmimbiminj.]]></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nungka wowarlahminj kore kumekbe kubolkwarlah.Jesus Benbenemarnbom Bininj Bokenh Nawu BenemimdubbeniMatthew 9:27-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luk bu Jesus balhbolkbawoni, wanjh bininj bokenh nawu benemimdubbeni kumekbe benemunkemey, dja bedda benedjalkayhmirey, “Nawu Beywurd nuye David! Kanbenekongibu ngarrewone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Jesus wam bidbom kore kabbala, dja djowkkeng durndi kore nuyekih kunredkimuk bolkngeyyoy Capernau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 Jesus balngimeng kururrk, benemekbe bininj bokenh birridjarrkngimeng. Wanjh Jesus benbenedjawam, “Yiddok ngudda ngunewoybukwon bu ngaye benbenemarnbun ba bu kamak ngunebolknan?” Wanjh bedda beneyimeng, “Yoh, nawu Yiwohrn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Jesus benbenemimkarrmeng bu yimeng, “Ngudda kandiwoybukwong wanjh kadjalkurduyimerran kore ngunedjareminj.”]]></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bedda benedjalbolknang. Wanjh Jesus benbenewokrayekwong mardabbabba yimeng, “Yuwn ngunemulewarren bedberre bu kuninjkunuken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ja bedda benedjalwam benedjalmulewani bu Jesuskenh kore kumekbe kubolkwarlahkenh.Jesus Bimarnbom Bininj Nawu WokyakniMatthew 9:32-3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luk bu benemekbe bininj bokenh benebalhbolkbawoni, yikahwi bininj birrimkang nabadbuyika kore Jesus. Kaluk namekbe bininj minj wokdiwirrinj. Nawu namarnde bihbongkarrm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bu Jesus bikukburriweng nawu namarnde, dja mak bininj nawu wokyakni wanjh nungka wokdanginj. Kaluk nawu bininj birrihdi, bu birrinang wanjh birrikangebarrhmeng dja birriyimeng, “Kuhni minj nangale mak birrikurdunayinj kondah kore ngad karrihni nawu Israel kankebmawahme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nawu Pharisees birriyimi, “Nawu kawohrnan bedberre namarnde, namekbe wanjh kabihwon Jesus kundulkarre nuye bu kahbebkekenh bedberre namarnde.”Jesus Benkongibom Bininj Rowk.Matthew 9:35-38]]></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Jesus rengehrey kubolkwern kore kubolkbubuyika benhbukkabukkani bininj kore kunrurrk manbu yiwarrudj, dja yolyolmi bedberre manbu Manmakkaykenh Kunwok bu God kawohrnan rowkkenh, dja mak benmarnbuni bedberre nawu birrihkarrmi kunbubuyika kundja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luk bu nungka bennang birriwern bininj, wanjh benkongibuni, dja bedda birridjakbekkani dja mak birringudjwarreni, yiman kayime mayh sheep nawu birrihmayahmi bu minj birrikarrmeninj shepherd ba bu bennahnay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Jesus benmarneyimeng nuye benbukkabukkani, “Manme mandjoleng manbu karrudjindi kore kabbal, dja nakka birrimirndeyahwurd bu kabirridurrkmir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 kunmekbe, wanjh yikahwi bininj birrimkang nakudji nawu nabirlni kore Jesus, kaluk nungka kodjkeyoy kore mat. Bu Jesus bennang birrimekbe bininj bu birrikangewoybukni, wanjh bimarneyimeng namekbe nabirl, “Korlonj, yuwn yimarrkwarre, dja nawu kunwarre ngudda yiyimi, wanjh bularrbuyindanj row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ja ngurridjawa nawu kawohrnan kore karrudjindi rowk, ba kabenmunkewe birriwern bininj bu kabirriyikarrmerr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yikahwi nawu mankarre kabindihbukkan birrimarneyimerrinj, “Nahni bininj kawokdi yimankek nungka kayime God, dja wanjh kawar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ungka Jesus benkodjkuluburrbom, wanjh yimeng, “Njalekenh ngudda ngurrihburrbun kunwarrehwa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baleh mak ngayime, ‘Ngudda kunwarre ke bularrbuyindanj’, mak kunbuyika kuhni ngamarneyimeninj, ‘Yirrolkka dja yir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aye bukkan ngudberre bu ngaye nawu Bininj Duninjh, wanjh ngakarrme bu ngabenmarnebengmidjdan kunwarre bedberre bininj kondah kurorre.” Wanjh Jesus bimarneyimeng namekbe nabirl, “Yirrolka, yima ngudda ke mat, dja yirrokmen ku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namekbe bininj dolkkang dja dokmeng kured.]]></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2026-09-02T08:58:38Z</dcterms:created>
  <dcterms:modified xsi:type="dcterms:W3CDTF">2026-09-02T08:58:38Z</dcterms:modified>
  <dc:title>Bible.com.au: Matthew 9:1-38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