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soldier yimeng, “Nawu Yiwohrnan, ngaye minj ngamak ba bu yimre kore kurrambalk ngardduk. Dja yidjalwokdin ba kamakmen nawu nganhmarnedurrkmirri, dja wanjh kakurduyimerran kore yi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gaye ngabenhkarrme birrikihkimuk nawu kore ngandimarneyime dja ngabenmarrkmang. Mak ngabenkarrme soldiers bu ngabenmarneyime dja ngandiwokmarrkmang. Bu nakudji ngamarneyime, ‘Yiray!’ wanjh nungka kare. Mak bu nabuyika ngamarneyime, ‘Yimray!’ wanjh nungka kamre. Dja nawu nganhmarnedurrkmirri kore kunred, bu kuhni ngamarneyime, ‘Kuhni yikurduyimen!’ wanjh nungka kunmekbe kadjalkurdu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kuhni Jesus bekkang, nungka wanjh kangebarrhmeng dja borledmeng kore nawu birrihmunkekadjungi dja benmarneyimeng, “Ngaye marneyime ngudberre bu woybukkih duninjh, minj nangale bininj nawu Israel bikebmawahmeng bu nganayi nawu wernhkangewoybukni duninjh ngardduk yiman nahni soldi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kandibekka. Birriwern bininj kabirrimre kore koyek dja karrikad wanjh kabirriyerrkan manme kabirridjarrkngun Abraham, Isaac dja Jacob kore God nawu king kawohrn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ininj nawu yimankek kumekbe birriniwirrinj wanjh nakka God kabenkukburriwe kuberrk kore kubolkmunun, kore bininj kabirrihdjalkayhme dja kabirriyidmebayerren bu kabirrikanjbabang munguy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sus bimarneyimeng namekbe soldier, “Yirrokmen. Dja nawu ngunhmarnedurrkmirri, nakka kaluk kamakmen bu kore yiwoybukwong wanjh kakurduyimerran nuye.” Wanjh nahni nawu bimarnedurrkmirri nawu soldier, wanjh makminj kore kumekbe dungyimi.Jesus Benmarnbom Birriwern BininjMatthew 8:14-17(Mark 1:29-34; Luke 4:38-4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Jesus wam kore Peter nuye kurrambalk, nungka binang Peter nuye ngalbinjbalak dulkkihdulkkihyoy dja karrmi kundjak manbu kukwurluwurlhmi, wanjh djalyonginj kore manbalab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Jesus bibidkarrmeng, wanjh namekbe kundjak bibawong. Wanjh ngaleng dolkkang dja manme bibalhwoni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bu balhngokdangeni birriwern bininj nawu namarnde bindihbongkarrmi wanjh bindimkang kore Jesus. Kaluk bu Jesus wokdanginj dja burriweng namarnde rowk bu bindihkarrmi wanjh nakka bindibawoni, mak nawu birridulkkihyoy nakka mak benmarnbu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kuninjkunu kurduyimeng ba kunwok manbu God biwong Isaiah, wanjh kawoybukkenhdan, kore bimbom, dja kayime, “Nungka djakbekkang bu ngad wanjh karridjakbekkayi, dja ngorrkang rowk nawu nawarrehwarre kadberre.” [Isaiah 53:4]Bininj Nawu Birridjareni Birrimunkekadjuyi JesusMatthew 8:18-22(Luke 9:57-6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Bininj nawu KurlahwarreniMatthew 8:1-4(Mark 1:40-45; Luke 5: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Jesus bennang nawu birrimirndewern bininj birriwakbuyinguneng, wanjh benwokrayekwong nawu benbukkabukkani nuye bu kabirridjowkke nungka dorrengh kore borledmikenh ngarre manbokim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nmekbe wanjh nakudji nawu kabenhbukkabukkan mankarre bimyikang Jesus dja bimarneyimeng, “Nawu Kanhbukkan. Kore baleh yire wanjh ngaye djalmunkekadju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bimarneyimeng, “Kore kabolkrurrk kumekbe kareddi nawu dalkken, mak nawu mayhmayh nakka kakarrme kunred kore kayo, dja ngaye nawu Bininj Duninjh minj baleh ngakarrme kunred bu kore ngay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badbuyika bininj nawu Jesus bimunkekadjungi wanjh bimarneyimeng, “Nawu Yiwohrnan, med, ngare ngakukdudjeng werrk ngardduk kornkum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Jesus bimarneyimeng, “Ngaye kanmunkekadju, dja yibenbawo bedman kabirrikukdudjerren bedda nawu birrimalngdoweng bininj.”Jesus Ngurdkeng Kunmayorrk KunkimukMatthew 8:23-27(Mark 4:35-41; Luke 8:22-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idbom kore kabbala, dja nawu benbukkabukkani nuye birridjarrkw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mekbe kore kurrula, wanjh kunmayorrkkimuk bebmeng bedberre bu kundjalburrikudji, dja kukku manbu bobidbom kore kabbala. Dja Jesus nakka kodjkeyo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awu benbukkabukkani birriwam birridjurlhmeng, dja birrimarneyimeng, “Nawu Yiwohrnan, kanngehkemen ngadberre! Dja wardi ngarringak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enmarneyimeng, “Njalekenh ngudda ngurrihkele? Yiddok ngudda minj kandiwernhwoybukwon?” Wanjh Jesus dolkkang, wokwong bu mandjad manbu kukku dja kunmayorrk, wanjh kumekbe djalngurdmerrinj row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wu benbukkabukkani wanjh birrikangebarrhmeng, dja birriyimerreni, “Nahni nangale bininj? Nawu kunmayorrk dja kukku kabiwokmarrkmang!”Jesus Benbenemarnbom Bininj Bokenh Nawu Namarnde Nawern BindihbongkarrmiMatthew 8:28-34(Mark 5:1-20; Luke 8:26-3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Jesus kumkoluy kore kurrulumbeh, birrimirndewern bininj birrimunkem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Jesus djowkkeng bebmeng borledmikenh kore bedberre nawu Gadarene bininj, wanjh bu kumekbe bininj bokenh benebebmeng nawu namarnde nawern bindihbongkarrmi. Kaluk benemekbe bininj bokenh beneyoy kore nawu korroko birrikukdudjindi dja mak benebangni duninjh dja bininj nawu kumekbe birrihni minj makka birriyimewoyi bu birrirawinj kumek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benemekbe bininj benekayhmeng, beneyimeng Jesus, “Nawu Beywurd nuye God, njale yidjare ngarrewoneng? Yiddok yimwam bu kanbenebun ngarrewoneng bolkkime, dja minj darnkih bu kabolkyime ngarrewoneng bu nganedow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kumekbe darnkih bik wanjh birrimirnderri dja birringu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amarnde birrikongiburrinj nuye Jesus, “Bu kandjurrkkan ngadberre ngarrbenbenebawon, wanjh kanmunkewemen kore nawu bik kabirrihmirnderr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Jesus benmarneyimeng, “Ngurriray!” Wanjh nawu namarnde bindibawong nawu bininj bokenh dja bik bindiyikang. Wanjh kundjalburrikudji bikkibik rowk birrirlobmerrinj kanjdjikanjdji kore kurrulum wanjh birridjuhmeng kore manbokimuk birribalkebngakm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ininj nawu birrihmirndenahnani namekbe bik, wanjh birrikelerlobmerrinj kore kururrkwern, dja bindimarnemulewam bu bikkibik nawu birringakmeng dja mak baleh kurduyimerranj nawu bininj bokenh bu Jesus benburriweng namarnde row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kundjalmekbe rerrih, nawu bininj birrihni kore kubolkkimuk birriwam birriyikang nawu Jesus. Kaluk bu birringalkeng wanjh birrimarrkdjawani bu kabolkbawon kumekb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kumekbe wanjh nakudji bininj nawu kulahwarreni bimyikang Jesus dja boddanj kumirrk nuye dja yimeng, “Nawu Yiwohrnan, ngudda yikarrme kundulkarre bu kankulahbelewon bu ngudda yidj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idyirriyonginj dja bikarrmeng namekbe bininj, wanjh bimarneyimeng, “Ngaye ngadjare marnbun. Dja yidjalmakmimen!” Wanjh kundjalmekbe rerrih namekbe bininj djalmakm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kumekbe Jesus bimarneyimeng nawu bininj, “Yuwn nangale mak yimarneyime bu kunihkenh. Dja yiray yikukbukkarrimen nuye priest, wanjh yiwo namakmak kore Moses yimeng bedberre bininj nawu birrimakmeni, ba kuhni ngundiwoybukwon.”Jesus Bimarnbom Bininj Nawu Nakuken Soldier BihmarnedurrkmirriMatthew 8:5-13(Luke 7:1-10; John 4:43-5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Jesus balngimeng kore kubolkkimuk ngarre Capernaum, kumekbe nakudji bininj nawu benwohrnani soldiers biyikang, kongiburreni nuye bu bibidyikarrmeninj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imarneyimeng, “Nawu Yiwohrnan, nawu nganhmarnedurrkmirri kahyo kured dja kahdowen. Kaluk minj karokan dja kababang mak kabikadjukadj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imarneyimeng namekbe soldier, “Kaluk ngare ngamarnbu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2026-06-04T21:53:05Z</dcterms:created>
  <dcterms:modified xsi:type="dcterms:W3CDTF">2026-06-04T21:53:05Z</dcterms:modified>
  <dc:title>Bible.com.au: Matthew 8:1-34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