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2700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7: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irriwern rowk nawu kabirridjawayhme nakka kabirrimang. Dja nawu kabirriyawan nakka wanjh kabirringalke. Mak karrangmarrhmire bedberre nawu kabirridangdongodo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wurdyaw ngunyidjawan kandidjawa yiddok ngudda kunwardde yiw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ja kunubewu nayin yiwon bu ngunyidjawan djenj?]]></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nukka bonj, bu ngudda yiman djal ngurriwarre bininj, dja nakka ngurridjalburrbun bu ngurrbenwon namakmak nawu wurdwurd ngudberre, wanjh nawu Kornkumo ngudberre kahni heaven wanjh ngunyurrhke, dja kabenwon namakmak birriwern rowk nawu kabirridjaw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anjh ngudda nawu bininj munguyh ngurridjalkurduyimen bedberre ba bu manmekbe mandjalkudjiwi ngundimarnekurduyime ngudberre. Kuhni wanjh kahkarreyo rowk kore Moses dja nawu birriyungkihni prophets kandibukkang.”Manbu ManbolhdjokkoMatthew 7:13-14(Luke 13:2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Jesus yimeng, “Ngurringimen kore gate manbu mandjokko. Dja nangale nawu kangimen kore manbuyika gate manbu manwarlah, wanjh kahre kore kadjalbularrbuyindan. Dja ngaleng birriwern bininj kabirringimerren kore manmekbe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ja bininj nawu kangimen kore manbu manyahwurd gate dja kare kore manbolhdjokko, wanjh kare kore karrarrkid munguyh munguyh. Wanjh birrimirndekudjikudji kabirringalke manmekbe manbolh.”Ngurrbenkurdunan BininjMatthew 7:15-20(Luke 6:43-44)]]></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anjh Jesus yimeng, “Ngurrinahnarrimen kore bedberre nawu kabirrihkurrehkurren prophets. Yimankek bedda ngundiyikan bu yalyal yiman kayime mayh nawu sheep, dja nakka birriwarre, birribang yiman kayime nawu dalkk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anjh ngudda ngurrbenburrbun birrimekbe bininj kore baleh kabirrihkurduyime. Njalehnjale namakmak minj kamdolkkan kore bininj nawu birriwarre, wanjh karohrok manbu grapes minj kamdolkkan kore kinj manmirrhyi. Dja manbu figs minj kamdolkkan kore kundal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k kunmekbe karohrok rerrih, manbu kundulk manmak kakarrme manmak manme. Dja manbu kundulk manwarre makka kakarrme manwarre man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uwn bu NgurridjadmerrenMatthew 7:1-6(Luke 6:37-38,41-4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aluk kundulk manbu manmak makka minj kakarrme bu kabarnemdangen manbarnemwarre, dja manbu kundulk manwarre minj kakarrme bu kabarnemdangen manbarnemm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nwern kundulk manbu minj kakarrme manbarnemmak, makka wanjh kabirridulkdjobke dja kabirriburriwe kore kun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anjh kunmekbe karohrok bedberre nawu kabirrihkurren prophets bu ngurrbenkurdunan kore baleh kabirrihkurduyime. Yiddok bedda yiman kayime kundulk manbu kakarrme manbarnemmak, dja kunubewu bedda yiman kundulk manbu kabarnemkarrme manwarre.”Yuwn bu Djal Kunwokwi Bu Karriburlume Nawu Kawohrnan Rowk.Matthew 7:21-23(Luke 13:25-27)]]></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Jesus yimeng, “Birriwern bininj ngandimarneyime, ‘Nawu Yiwohrnan Rowk! Ngudda nawu Yiwohrnan Rowk!’ Dja bonj, minj birriwern rowk kabirringimen kore God nawu King kahdi. Bininj nawu kabirrikurduyime kore God nawu Kornkumo ngardduk nawu kahni heaven, wanjh bedda birridjalkudji nawu kabirringimen kore kubolkmak hea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aluk bu kunbarnangarra yerreh duninjh, kore ngabendjadme bininj rowk, wanjh birriwern bininj ngandimarneyime, ‘Ngudda Yiwohrnan ngadberre, dja ngad ngarriwokdanj kore kunngey ngudda ke, mak ngarriweyi namarnde bedberre nawu benhbongkarrmi dja mak kunwern ngarrikurduyimi kundulkarre ke dorreng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anjh ngaye ngabendarrkidmarneyime birrimekbe bininj bu ngayime, ‘Ngurriray, ngudda nawu kunwarre ngurrihkurduyime. Ngaye minj kukburrbuyinj ngudberre.’”Bu Karriwokburriwe Jesus, Wanjh KarrinjilngwarreworrenMatthew 7:24-29(Luke 6:47-49)]]></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esus yimeng, “Bininj nawu kabirribekkan kunwok ngardduk dja kabirrimarrkmang nakka wanjh yiman kayime bininj nawu nameng kurrambalk kore kuwardd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anjh mandjewk djakduy nakimuk dja kundjurrh kumwam, mak kunmayorrkkimuk bebmeng, wanjh bom manmekbe kurrambalk. Dja minj rurrkbakkemeninj dja kunu kahrurrkdangen kore manwarddebalabal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ja bininj nawu kabirribekkan kunwok ngardduk dja minj kabirrimarrkmang, wanjh nakka yiman kayime bininj nawu rurrknameng kore kukayalanj.]]></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anjh mandjewk djakduy nakimuk, dja kundjurrh kumwam, mak kunmayorrk bebmeng wanjh bom manmekbe kurrambalk, wanjh manmekbe kurrambalk rurrkwarrhmeng, dja rurrkbakkabakke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anjh Jesus yimeng, “Yuwn bu ngurriwarrewarren, bu ngurridjadmerren. Bu ngurriwiddjurren ngudberre wanjh kunu God ngunmarneyime bu ngurriwar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Kaluk bu Jesus burnbom yolyohyolyolmi, wanjh birrimekbe bininj nawu birrimirnderri, birrikangebarrhmeng bu birribekka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Dja nungka minj yolyolmeninj yiman bininj nawu kabindihbukkabukkan mankarre bedberre. Nungka yolyolmi yiman bininj nawu kundulkarre dorrengh.]]></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aluk bu ngurridjadmerren kunrayek dorrengh, wanjh God ngundjadme ngudberre kunrayek. Bu ngurrirohrokmerren, wanjh kunu God ngundjalrohrokme ngudber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njalekenh bu bininj kahmimnan dja kayolyolme kundjulng kahyo kore kumim nuye nawu benedanginj nuye, dja kunukka minj nungandeleng kahmimnarren kore manbu kundulk kunkimuk kahwarnamyo kore kumim nuy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anjh njalekenh bu kabimarneyime, ‘Med, ngawe ke kundjulng manbu kahyo kore kumim ke,’ dja minj kaburrbun bu manbu kundulk kahwarnamyo kore kumim nuy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akka wanjh kahburlumerren! Dja karrulkwemen werrk kundulk manbu kahwarnamyo kore kumim nuye. Yerre wanjh kanan mandjad ba bu kawe kundjulng manbu kahyo kore kumim nuye nawu benedanginj.”]]></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Mak njalehnjale nawu God nuye yehyeng rowk, wanjh yuwn ngurriwon nawu duruk. Dja yuwn bu ngurriburriwe namakmak nuye God kore bikkibik. Wardi kabirridjalmelmelme dja mak kunukka kabirriborledme wanjh ngundibaye.”Ngurridjawa God nawu Njale NgurridjareMatthew 7:7-12(Luke 11:9-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njh Jesus yimeng, “Njale nawu ngurridjawayhme nawu God, wanjh kunukka ngurrimang. Mak njale nawu ngurriyawan nakka wanjh ngurringalke. Dja bu ngurridangdongorrong wanjh nakka karrangmarrhmire ngudberre.]]></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2026-07-17T02:02:28Z</dcterms:created>
  <dcterms:modified xsi:type="dcterms:W3CDTF">2026-07-17T02:02:28Z</dcterms:modified>
  <dc:title>Bible.com.au: Matthew 7:1-29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