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3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yuwn ngurrikurduyime yiman bedda. Dja wanjh Kornkumo ngudberre kaburrbun nawu njale ngurrihdjare wanjh yerre bu ngurribaldjaw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bu yiwarrudj ngurridi, wanjh kuhni ngurriyimen, ‘Ngabba nawu ngadberre, yihni kore heaven, ngarridi yiwarrudj kore kunngey ke, bu ngundidjalngeyburlume munguyh nawu bininj row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rridjare bu ngudda Kanmarnewohrnan munguyh. Kaluk ngarridjare kamkurduyimerran kore ngudda yidjare, yiman kore heaven, dja mak kondah kuro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mak kanwo manme ngadberre bu bolkkime munguy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mak yibengmidjda ngadberre kunwarre, yiman bu ngad ngarrbenbengmidjdan bedberre birribuyika bininj nawu ngandimarnekurduyimeng kunwa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k kanbidyikarrmen ngadberre, ba kunwarre minj ngarrikurduyime, dja mak kannahna warridj wardi ngandjurrkkan ngadberre nawu namarnde duninjh.’” Kuhni wanjh Jesus benmarneyime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wu Jesus yawoyhyimeng, “Yoh, bu ngurribengmidjdan kunwarre bedberre birribuyika bininj, wanjh Kornkumo ngudberre kahni kore heaven, wanjh nunganwali ngundjalmarnebengmidjdan ngudberre bu kunwarrekenh ngudbe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bu minj nangale ngurrbenmarnebengmidjdan kunwarre birribuyika bininj, wanjh God nawu Kornkumo ngudberre minj kabengmidjdan kunwarre ngudberre.” Kuhni wanjh Jesus benbengdayhkeyi.Bu Karribawonkenh Manme Kore Karridi YiwarrudjMatthew 6:16-18]]></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yimeng, “Bu manme ngurribawon kore ngurridi yiwarrudj, yuwn bu ngudda ngurrimarnburren ngurrikebbume yiman bininj nawu bedmandeleng kabirrihburluburlumerren kore kabirrihkurduyime. Bedmandeleng kabirrinjilngwarreworren bu birribuyika bininj wanjh kabirrinan kore manme minj kabirringun. Dja marneyime ngudberre bu woybukkih duninjh, nakka ngokko wanjh birrimey nawu namakmak kondah kore kurorrebeh, djalbon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udda ngaleng, nawu ngurribawon manbu manme kore ngurridi yiwarrudjkenh, wanjh ngurridjalngabekburrimen dja ngurridjalkebdjirridjburri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Manmolk Karrbenbidyikarrme Birribuyika BininjMatthew 6: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wu birribuyika bininj minj kabirriburrbun bu ngudda ngurribawon manme. Wanjh nadjalkudji nawu Kornkumo ngudberre, nawu minj nangale kabihdarrkidnan, wanjh namekbe ngundjalnan kore ngurrikurduyime bu manmolk, wanjh ngundjalwon nawu kahdjedjenyo ngudberre.” Jesus wanjh benmarneyimeng kuhni rowk.Bu Karridjalburrbun Namakmak Kore Heaven KarriMatthew 6:19-21(Luke 12:33-34)]]></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Jesus yimeng, “Yuwn ngurrimarnedurrkmirri njalehnjale nawu ngunmarrkkan ngurridjare ngurrimang bu kondah kurorre. Wanjh nakka bininj kabirridjirdmang, dja nuk kabalnudmen, dja wanjh kayakayakmen, dja minj karri munguy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ngaleng ngurridjalmarnedurrkmirrin God ba ngunmarnedjehdjenkurrme ngudberre kore heaven. Kumekbe wanjh karri, dja minj nangale kadjirdmang, dja minj kanudmen. Kadjaldi munguy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ore namakmak ngudberre karri, wanjh kunukka ngurridjalburrbun munguyh kore kukange.” Kuhni rowk bu Jesus yimeng.Njale Karrinan?Matthew 6:22-23(Luke 11:34-36)]]></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Jesus yimeng, “Manbu kunmim ngudberre makka wanjh kawolkayindi kore kunburrk ngudberre. Bu ngurrimimmak wanjh kunburrk ngudberre makka kawolkayindi row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bu ngurrimimwarre, wanjh kunburrk ngudberre kakakyongen rowk, dja ngurrikangebarlmiyindi kunwarrehwarre.”Nangale Karrimarnedurrkmirri?Matthew 6:24(Luke 16:13)]]></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Jesus yimeng, “Minj nangale kabenbenemarnedurrkmirri berrewoneng benebokenh nawu kabenewohrnan. Wardi kunukka kabiwidnan nakudji dja kabimarnedjare nabuyika. Mak kunubewu kabimunkekadjung nakudji dja kabimunkebawon nabuyika. Wanjh kunmekbe kayime minj God ngurrimarnedurrkmirri dja kunbuyika money ngunbalmarrkkan. Wanjh kunukka kunwid, dja ngurriburrbu baleh nawu ngurridjare ngurrimarnedurrkmirri.”Yuwn Njale NgunnjilngwarrewonMatthew 6:25-34(Luke 12:22-34)]]></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Jesus yimeng, “Wanjh marneyime ngudberre, yuwn ngunnjilngwarrewon ngudberre manme manbu ngurringun dja manbu ngurribongun, mak kunmadj warridj nawu ngurridjongburren kore kunburrk! Ngurriburrbun ngudberre kundarrkid wanjh manmekbe manbu mandjalkuken, dja yuwn bu manme. Mak ngurriburrbu nawu kunburrk, dja yuwn bu djal kunmadj.]]></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uk ngurriburrbun mayhmayh nawu kungol kahre. Minj bedda kabirridudjeng manmim wanjh kadjordmen kabaldjolengmen wanjh kabirrimoyhmang kabirrikurrmekurrme kore kurrambalk mankimuk. Burrkyak. Dja Kornkumo ngudberre kore heaven kahni, wanjh namekbe kabenwon mayhmayh rowk manme ba kabirringun. Dja wanjh ngurriwohburrbu bu ngudda ngurrikuken dja nawu mayhmayh nakka walakki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kunbuyika ngurriburrbun. Yiddok ngurrimarnburren bu ngurridarrkiddi kunbarnangarrakudji? Burrkyak, dja minj ngurrinjilngwarre bu kumekbeken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yimeng, “Wanjh ngurrinahnarrimen! Bu ngurrikurduyime kore kunmak, yuwn ngurrikurrmerren kore nawu birriwern bininj bu ngundikurdunan dja mak ngundiburlumen. Bu kuhni ngurriyime, wanjh kunukka Kornkumo ngudberre nawu heaven kahni minj ngunwon nawu njale kahdjehdjenyo ngudbe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njalekenh ngurrimarrkwarre kunmadjkenh? Ngurrina mannguy manbu kore kabbal kahdi. Dja ngurrina bu kahdjokadjordmen. Minj kabirridurrkmirri dja kabirrimarnbun kunmadj bedber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marneyime ngudberre nawu King Solomon minj djongbuyindiwirrinj kunmadj manbu manmedjmakkaykenh duninjh yiman kayime manngu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ah, wanjh, bu God kabolkmarnbun bu kabolkmedjmakmen bu karrudjeng njalehnjale kore kabbal, mak bu bolkkime kahdjalbolkmak, kaluk bu malaywi kabirribalburriwe kore kunak kabalrung. Wanjh ngaleng nungka ngundjongbun ngudberre bu kunmakmak ngurrikukdjongbuyindi. Wanjh njalekenh minj ngurriwernhwoybukwon nungk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h, wanjh yuwn bu ngurrimarrkwarre dja ngurriyime, ‘Njale ngad ngarringun?’ Mak ngurriyime, ‘Njale ngad ngarribongun?’ Mak kunbuyika ngurriyime, ‘Njale ngad ngarridjongburr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ininj nawu minj kabirriburrbun God duninjh, wanjh kunmekbe kabirriyime kabirribalburrbun njalehnjale nawu wanjh kabirridjaldare munguyh. Wanjh ngudberre Kornkumo nawu heaven kahni kaburrbun rowk bu ngudda ngurrihdjare namekbe row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ngurridokmibuyhwemen kore God nawu king kawohrnan, dja ngurriyime bu nakka kawernhdokme kunbubuyikakenh. Dja ngurridjaldjarenin nuye kunmakmak kore kadjare. Wanjh nawu njalehnjale ngurridjare nakka wanjh kaluk ngunmarnekurrme bu ngurrimang warridj.]]></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ah, wanjh yuwn bu ngurrimarrkwarre manbu malaywikenh. Kunbarnangarra rowk kakarrme kunwarre kunwern ngalengngarre. Dja bonj, ngurridjalmadbu bu kam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 ngurriweykan njale yibenwon nawu birrimarladjdja bininj, yuwn bu ngurrikurduyime kore kurobbe, yiman bininj nawu kabirrikurrehkurren nawu bedda kabirrihkurduyime, nawu kabirrihburluburlumerren bu kabirrihweykan nawu njale kabindihwon ba bu birriwern bininj kabindimakwankenh. Mak kunmekbe kabirrikurduyime kore kunrurrk manbu yiwarrudjkenh bedberre, mak kore manbolh. Dja mak bedda kabirridjare birribuyika bininj kabindiburlume. Wanjh ngaye marneyime ngudberre bu woybukkih duninjh, birrimekbe bininj wanjh birrimey nawu kahdjehdjenyo kore kondah kurorrebe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ngaleng, bu ngudda kuhni ngurrikurduyime bu njale ngurrbenwon bininj nawu birrimarladjdja, wanjh manmolk bu ngurrbenwo. Dja yuwn kabirriburrbun nawu birribuyika bininj kore baleh ngudda ngurrikurduy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bu manmolk ngurridjalkurduyime, wanjh God nawu Kornkumo ngudberre ngunnan kore manmolk ngurrikurduyime, wanjh nunganwali ngundjalwon nawu kahdjedjenyo ngudberre.” Kuhni rowk Jesus yimeng.Jesus Kanbukkabukkang Bu Ngad Karridi YiwarrudjMatthew 6:5-15(Luke 11:2-4)]]></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Jesus yimeng, “Bu yiwarrudj ngurridi, yuwn ngurrikurduyime yiman bininj nawu kabirridjalkurrehkurren. Bedda kabirridjare kabirridi kore kunrurrk manbu yiwarrudjkenh, dja mak kore manbolh ngarre, kaluk kore kurrirdkah. Kunmekbe bedda kabirridjare birriwern bininj kabindinan bu yiwarrudj kabirrihdi. Dja woybukkih duninjh marneyime ngudberre, bu bedda wanjh ngokko birrimey rowk bedberre nawu djehdjenyoy kondah kore kuro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udda ngaleng, bu ngurridi yiwarrudj, wanjh ngurriray kore ngurrihyo dja ngurridangbalhmen manbu door, bu ngurridi yiwarrudj nuye nawu Kornkumo ngudberre, nawu minj nangale kabihdarrkidnan. Djal nungan ngunnan rowk kore manmolk ngurrikurduyime, wanjh ngunwon ngudberre nawu namakmak kakarrme ngudbe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yiwarrudj ngurridi, yuwn ngurrikurduyime yiman bininj nawu minj kabirriwernhburrbun kore God. Bedda kabirrihyolyolme dja minj kabirriwernhkarreburrbun bu kabirriyolyolme. Wanjh yimankek bedda kabirriyime God kunubewu kabenbekkan bu kabirrihyolyolme mandjalwern kunwok!]]></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2026-06-22T02:41:44Z</dcterms:created>
  <dcterms:modified xsi:type="dcterms:W3CDTF">2026-06-22T02:41:44Z</dcterms:modified>
  <dc:title>Bible.com.au: Matthew 6:1-34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