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Namarnde Duninjh Bidjurrkkani JesusMatthew 4:1-11(Mark 1:12-13; Luke 4: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nawu Namalngmakkaykenh bikang Jesus kore kubolkdarleh ba bu Namarnde duninjh kabidjurrkk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minj nguyinj manme dja dingihdi yiwarrudj forty kunbarnangarra dja forty kunkak bu manme yak. Bu burnbom wanjh djal marrwedoweni kunkim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wu Namarnde Duninjh bimarnebebmeng nawu bidjurrkkang, wanjh bimarneyimeng, “Bu ngudda woybukkih duninjh God nuye beywurd, wanjh yidjalmarneyimen nahni kunwarddekilehkilelk bu kayimerran buriddi duninj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Jesus biwokdurndiweng, yimeng, “Mahni kunwok kabimdi, kayime, ‘Buriddi minj kabidarrkidwon bininj, burrkyak. Bu God kawokdi, wanjh mahni kunwok rowk kabidarrkidwon.’” [Deuteronomy 8: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awu Namarnde Duninjh bikang Jesus kore rurrkmirnderri kore kubolkmak nuye God, wanjh bikurrmeng kaddum kore kunrurrk manbu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imarneyimeng, “Bu ngudda woybukkih duninjh God nuye beywurd, wanjh yidjalburriwerrimen kanjdji. Dja kabimdi kayime, ‘God ngunmarnemunkewe nuye angels.’ Dja mak kayime, ‘Angels ngunkukwayhke kubid bedberre, ba bu minj yibungkarrkbun bu kunwardde yimelme.’” [Psalm 91:11-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Jesus biwokdurndiweng, yimeng, “Kunbuyika mak kabimdi bu kayime, ‘Yuwn bu yirohrokme nawu Kawohrnan Rowk, nawu God ke.’” [Deuteronomy 6: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awu Namarnde Duninjh biyawoyhdjurrkang. Bikang kaddum kore kurrulum kunkimuk dja bibolkbukkabukkang kubolkwarlahkenh rowk, dja kunwern kunmakmak yonginj kore kubolkbubuyi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amarnde Duninjh bimarneyimeng, “Ngudda bu yibarddurrukkurlhdan ngaye dja kanmarneboddan, wanjh ngaye won kuhni kubolkwarlahkenh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Jesus bimarneyimeng, “Yiray kanbawo ngudda nawu Satan. Manbu kabimdi kayime, ‘Ngurrimarneboddan nadjalkudji God nawu Kawohrnan Rowk ngudberre. Minj nangale nabuyika ngurrimarnedurrkmirri.’” [Deuteronomy 6: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awu Namarnde Duninjh bidjalwohbawong Jesus. Wanjh kundjalburrikudjini, wanjh nawu angels birrimarnebebmeng dja birribidyikarrmeng.Jesus Dedjingmey Benbukkabukkani Kore Kunbolk Ngarre GalileeMatthew 4:12-17(Mark 1:14-15; Luke 4:14-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bu Jesus biwobekkang John nawu birribongkarrmi kore prison, wanjh nungka durndi kore kunbolk Galil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olkbawong kunred Nazareth dja wabmeng yoy kore kunred Capernaum, darnkih kore manbokimuk kore kubolkkimuk kabenebolkngeyyo Zebulun dja Naphta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kuhni kurduyimerranj, wanjh woybukendanj God nuye kunwok, kore Isaiah yingkihbimbom kunkareni, bu yim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dda nawu ngurrihni kore kunbolk Zebulun dja mak kore kunbolk Naphtali, darnkih kore manbolh kahbolhre kore kurrula ngarre, kore borledmikenh bewhbeh kore Jordan mankabo, ngudda nawu ngurrihni kore kunbolk Galilee nawu ngurridjarrkyo bininj nawu minj Jews, wanjh kandibek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ninj nawu munguyh kabirridjalni kore kubolkmunun wanjh bedda kabirribirlunan kore kambolkwolkkayindi rowk! Bedda nawu kabirrihyo kore kundowikenh ngarre kore kabenwarrewonkenh, kaluk God kabenmarnebolkwolkan bedberre.” [Isaiah 9: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mekbeni bu bolkyimi, Jesus dedjingmey weykahweykani nuye kunwok, bu yimiyimi, “Ngurriwarnyakmulewarrimen dja ngurribawon kunwarre ngudberre. God kamre kore heavenbeh, dja wanjh darnkih kamhre.”Jesus Benkayhmeng Yikahwi Bininj Nawu Birrimangi DjenjMatthew 4:18-22(Mark 1:16-20; Luke 5:1-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bu Jesus rengehrey kore kukadjid ngarre Kurulla manbu Galilee, wanjh balwohnang benbenenang bininj bokenh. Nakudji karrmi kunngey bokenh, Simon Peter dja Peter, dja nawu benedanginj ngeyyoy Andrew. Kaluk bedda benedurrkmirri djenj benemangi mak beneweyi nakimukkenh walabbi kore manbokim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mekbe Jesus benbenemarneyimeng, “Ngunemray ngaye kandimunkekadju. Dja benbenemarnbun bu bininj ngurrbenma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undjalmekbe yerre, bedda benebawong walabbi benewoneng, dja benedjalmunkekadjuy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Jesus djahdjalley bewh. Wanjh benbenenang benebadbuyika nawu benedanginj yerreh, kaluk kabenengeyyo James dja John, kaluk benemekbe bebeywurd nuye Zebedee. Wanjh bedda birrihbarndi kore kabbala Zebedee dorrengh, dja birrihyingkihmarnbuni walabbi bedberre. Jesus wanjh benbenekayhm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undjalmekbe yerre benedjalbawong nawu kornkumo dja kabbal, dja wanjh benedjalmunkekadjuy Jesus.Jesus Benmarneweng Kundjak Bedberre Birriwern BininjMatthew 4:23-25(Luke 6:17-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rengehrey kubolkbubuyika kore Galilee, benbukkabukkani kore bedberre kunrurrk manbu ngarre yiwarrudj bedberre, dja yolyolmi kunmak kunwok manbu kore God kawohrnan rowk, dja benmarnbuni nawu kundjak manbubuyika birrihkarrm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ungka Jesus wowarlahminj bu birriwobekkang kore kunred rowk ngarre kubolkkimuk Syria, wanjh bininj bindimkani nawu birridulkkihni kore nungka. Mak bedda birridoweni manbubuyika kundjak birrikarrmi. Yikahwi nawu kunkimuk birridjakbekkani, mak yikahwi nawu namarnde bindikarrmi, dja yikahwi nawu birrikukdeldelmi dja birrikukrayekrayekmeni, dja mak birribuyika nawu birribirlni. Wanjh Jesus benmarnbom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irriwern bininj nawu birrimdolkkang kore Galilee, dja kore kabolkngeyyo “Ten Towns”, dja mak kore Jerusalem dja Judea, mak kore kabenehkebkalenarren Mankabo Jordan, wanjh birridjalmirndewern duninjh birrimunkekadjungi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2026-10-21T03:06:26Z</dcterms:created>
  <dcterms:modified xsi:type="dcterms:W3CDTF">2026-10-21T03:06:26Z</dcterms:modified>
  <dc:title>Bible.com.au: Matthew 4:1-25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