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7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4: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nawu Namarnde Duninjh biyawoyhdjurrkang. Bikang kaddum kore kurrulum kunkimuk dja bibolkbukkabukkang kubolkwarlahkenh rowk, dja kunwern kunmakmak yonginj kore kubolkbubuyik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Namarnde Duninjh bimarneyimeng, “Ngudda bu yibarddurrukkurlhdan ngaye dja kanmarneboddan, wanjh ngaye won kuhni kubolkwarlahkenh row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Jesus bimarneyimeng, “Yiray kanbawo ngudda nawu Satan. Manbu kabimdi kayime, ‘Ngurrimarneboddan nadjalkudji God nawu Kawohrnan Rowk ngudberre. Minj nangale nabuyika ngurrimarnedurrkmirri.’” [Deuteronomy 6:13]]]></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nawu Namarnde Duninjh bidjalwohbawong Jesus. Wanjh kundjalburrikudjini, wanjh nawu angels birrimarnebebmeng dja birribidyikarrmeng.Jesus Dedjingmey Benbukkabukkani Kore Kunbolk Ngarre GalileeMatthew 4:12-17(Mark 1:14-15; Luke 4:14-1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uk bu Jesus biwobekkang John nawu birribongkarrmi kore prison, wanjh nungka durndi kore kunbolk Galil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olkbawong kunred Nazareth dja wabmeng yoy kore kunred Capernaum, darnkih kore manbokimuk kore kubolkkimuk kabenebolkngeyyo Zebulun dja Naphtal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 kuhni kurduyimerranj, wanjh woybukendanj God nuye kunwok, kore Isaiah yingkihbimbom kunkareni, bu yime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gudda nawu ngurrihni kore kunbolk Zebulun dja mak kore kunbolk Naphtali, darnkih kore manbolh kahbolhre kore kurrula ngarre, kore borledmikenh bewhbeh kore Jordan mankabo, ngudda nawu ngurrihni kore kunbolk Galilee nawu ngurridjarrkyo bininj nawu minj Jews, wanjh kandibekk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ininj nawu munguyh kabirridjalni kore kubolkmunun wanjh bedda kabirribirlunan kore kambolkwolkkayindi rowk! Bedda nawu kabirrihyo kore kundowikenh ngarre kore kabenwarrewonkenh, kaluk God kabenmarnebolkwolkan bedberre.” [Isaiah 9:1-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kunmekbeni bu bolkyimi, Jesus dedjingmey weykahweykani nuye kunwok, bu yimiyimi, “Ngurriwarnyakmulewarrimen dja ngurribawon kunwarre ngudberre. God kamre kore heavenbeh, dja wanjh darnkih kamhre.”Jesus Benkayhmeng Yikahwi Bininj Nawu Birrimangi DjenjMatthew 4:18-22(Mark 1:16-20; Luke 5:1-11)]]></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wu Namarnde Duninjh Bidjurrkkani JesusMatthew 4:1-11(Mark 1:12-13; Luke 4:1-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luk bu Jesus rengehrey kore kukadjid ngarre Kurulla manbu Galilee, wanjh balwohnang benbenenang bininj bokenh. Nakudji karrmi kunngey bokenh, Simon Peter dja Peter, dja nawu benedanginj ngeyyoy Andrew. Kaluk bedda benedurrkmirri djenj benemangi mak beneweyi nakimukkenh walabbi kore manbokimu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umekbe Jesus benbenemarneyimeng, “Ngunemray ngaye kandimunkekadju. Dja benbenemarnbun bu bininj ngurrbenma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kundjalmekbe yerre, bedda benebawong walabbi benewoneng, dja benedjalmunkekadjuy Jes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luk Jesus djahdjalley bewh. Wanjh benbenenang benebadbuyika nawu benedanginj yerreh, kaluk kabenengeyyo James dja John, kaluk benemekbe bebeywurd nuye Zebedee. Wanjh bedda birrihbarndi kore kabbala Zebedee dorrengh, dja birrihyingkihmarnbuni walabbi bedberre. Jesus wanjh benbenekayhme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kundjalmekbe yerre benedjalbawong nawu kornkumo dja kabbal, dja wanjh benedjalmunkekadjuy Jesus.Jesus Benmarneweng Kundjak Bedberre Birriwern BininjMatthew 4:23-25(Luke 6:17-19)]]></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Jesus rengehrey kubolkbubuyika kore Galilee, benbukkabukkani kore bedberre kunrurrk manbu ngarre yiwarrudj bedberre, dja yolyolmi kunmak kunwok manbu kore God kawohrnan rowk, dja benmarnbuni nawu kundjak manbubuyika birrihkarrm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nungka Jesus wowarlahminj bu birriwobekkang kore kunred rowk ngarre kubolkkimuk Syria, wanjh bininj bindimkani nawu birridulkkihni kore nungka. Mak bedda birridoweni manbubuyika kundjak birrikarrmi. Yikahwi nawu kunkimuk birridjakbekkani, mak yikahwi nawu namarnde bindikarrmi, dja yikahwi nawu birrikukdeldelmi dja birrikukrayekrayekmeni, dja mak birribuyika nawu birribirlni. Wanjh Jesus benmarnbom row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irriwern bininj nawu birrimdolkkang kore Galilee, dja kore kabolkngeyyo “Ten Towns”, dja mak kore Jerusalem dja Judea, mak kore kabenehkebkalenarren Mankabo Jordan, wanjh birridjalmirndewern duninjh birrimunkekadjungi Jesu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nawu Namalngmakkaykenh bikang Jesus kore kubolkdarleh ba bu Namarnde duninjh kabidjurrkk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esus minj nguyinj manme dja dingihdi yiwarrudj forty kunbarnangarra dja forty kunkak bu manme yak. Bu burnbom wanjh djal marrwedoweni kunkimu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nawu Namarnde Duninjh bimarnebebmeng nawu bidjurrkkang, wanjh bimarneyimeng, “Bu ngudda woybukkih duninjh God nuye beywurd, wanjh yidjalmarneyimen nahni kunwarddekilehkilelk bu kayimerran buriddi duninj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Jesus biwokdurndiweng, yimeng, “Mahni kunwok kabimdi, kayime, ‘Buriddi minj kabidarrkidwon bininj, burrkyak. Bu God kawokdi, wanjh mahni kunwok rowk kabidarrkidwon.’” [Deuteronomy 8: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nawu Namarnde Duninjh bikang Jesus kore rurrkmirnderri kore kubolkmak nuye God, wanjh bikurrmeng kaddum kore kunrurrk manbu Tem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bimarneyimeng, “Bu ngudda woybukkih duninjh God nuye beywurd, wanjh yidjalburriwerrimen kanjdji. Dja kabimdi kayime, ‘God ngunmarnemunkewe nuye angels.’ Dja mak kayime, ‘Angels ngunkukwayhke kubid bedberre, ba bu minj yibungkarrkbun bu kunwardde yimelme.’” [Psalm 91:11-1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Jesus biwokdurndiweng, yimeng, “Kunbuyika mak kabimdi bu kayime, ‘Yuwn bu yirohrokme nawu Kawohrnan Rowk, nawu God ke.’” [Deuteronomy 6:16]]]></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2026-09-02T08:58:00Z</dcterms:created>
  <dcterms:modified xsi:type="dcterms:W3CDTF">2026-09-02T08:58:00Z</dcterms:modified>
  <dc:title>Bible.com.au: Matthew 4:1-25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