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rriburrbun bu yiman mandulkmak kabarnemdangen manmak manme, ngudda wanjh ngurrikurduyimen kunmak manbu ngunmulewan ngudberre bu woybukkih ngurribawong kunwarre dja ngurrikangeborledmeng k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yuwn bu mak ngurridedjdjingmang ngurrimarneyimerren, ‘Ngad kunu wanjh Abraham Mawah kadberre!’ Dja ngayime ngudberre, wanjh God kakarrme kundulkarre maninjmanu kunwardde kakukborledke bu kabenmarnbun wurdwurd nuye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okko wanjh kurdburru kahdjurryo kore kurredjmahdedjmad ngarre kundulk, dja kundulk rowk manbu minj kabarnemdangen manmak manme wanjh manmekbe rowk karrulkdjobke karrulkburriwe kore kunak kahr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bonj, ngaye kukdjuhke ngudberre kukkuwi bu ngudda ngurribawon kunwarre ngudberre dja ngurrikangeborledkerren kore God. Dja ngaye yiman ngangudjyahwurd, dja nabuyika nawu nawernhngudjkimuk duninjh kamre. Ngayenu ngawarre, minj ngamak bu yimankek ngamarnekan nuye nawu kahdengedjongbuyindi. Wanjh nungka kaluk ngunkukdjuhke kore Namalngmakkaykenh dja mak kunak dorren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ungka yiman rerrih kakarrme kundulk nawu kamimbunkenh ba kawernhwerrwerrhme, dja mak ba manmim duninjh manbu kangeyyo wheat, nungka kamimngimowon kore kunrurrk nuye kore kahkarekurrme, dja manbu manwerrk, kaluk kawerrkkinje kore kunak nawu minj nangale kabirludombun, dja kadjalrung munguyh munguyh.” Kuhni wanjh John benbengdayhkeng.John Bikukdjuhkeng Nawu JesusMatthew 3:13-17(Mark 1:9-11; Luke 3:2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 rerrih Jesus bolkbawong Galilee dja bimarnebebmeng kore mankabo Jordan, dja bidjawam John bu bikukdjuhke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John biwokmey yimeng, “Ngudda kandjalkukdjuhkeyi ngardduk, dja njalekenh ngudda yimwam kandjawam nga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imarneyimeng, “Aba, bonj. Yidjalkurduyimen bu bolkkimekenh, ba ngarrkurduyime kunmak rowk kore God kadjare.” Wanjh John njilngmakm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Jesus kukdjuhmi, wanjh werrk kumhbidbuni kore karrkad. Wanjh kundjalburrikudji yerre, kaddum kore kunngol dangmarrhmiwam, dja Jesus binang Namalngmakkaykenh kumkolungi yiman dorddorok yerre, dja barndanginj kore nu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mdjalwokdanj kore heavenbeh, yimeng, “Nahni nawu ngardduk beywurd, nawu ngawernhmarnedjare. Ngaye wanjh ngawernhnjilngmak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Yingkihbolkmarnbom Nuye JesusMatthew 3:1-12(Mark 1:1-8; Luke 3:1-9,15-17; Joh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umekbe rerrih John nawu benkukdjuhkeyi bininj, wanjh kumwam kore kubolkdarleh kore kubolkkimuk Judea, dja wanjh yolyolm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nmarneyimi, “Ngurrikangeborledkerrimen, dja ngurridjalbawon kunwarre ngudberre. God wanjh kamre darnkih ngudberre kore heaven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biyingkihmulewam John, bu biwokwong Isaiah nawu bimbom, dja yimeng, “Nakudji bininj kakayhme kore kubolkdarleh, kayime, ‘Ngurriyingkihmarnebolhmarnbu manbolh nuye nawu Kawohrnan Rowk. Ngurribolhdjaddjadwo nungka nuye!’ ” [Isaiah 40: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John djongbuyindi kunmadj yiman mayh nawu camel kunngabek marnbom. Dja mak leather nawu ngardmodukkayindi, mak djalnguni djaddedde dja mak manku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irrimirndewern bininj birrihrey kore nungka. Birriwern birrimwam kore Jerusalembeh, dja mak kore kubolkwarlah Judeabeh dja mak nawu birrikang kunredbubuyika darnkih mankabo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dda birriyorrmeng birriyikang John, wanjh kumekbe birriwarnyakmulewarreni kunwarre bedberre, wanjh John benkukdjuhkeng kore mankabo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nu wanjh John bennang birrimirndewern nawu Pharisees dja mak nawu Sadducees birrimhrey birridjareni nungka benkukdjuhkemeninj, wanjh yimihyimi bedberre, “Ngudda nawu yiman rerrih nabang nayin! Nangale ngunyingkihbengdayhkeng ngudberre ngurrimhkelerlobme, ba yimankek God minj ngunkinje ngudberre nawu nungka kamhre ngundjadm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2026-06-04T21:52:53Z</dcterms:created>
  <dcterms:modified xsi:type="dcterms:W3CDTF">2026-06-04T21:52:53Z</dcterms:modified>
  <dc:title>Bible.com.au: Matthew 3:1-17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