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presProps" Target="presProps.xml"/>
  <Relationship Id="rId27" Type="http://schemas.openxmlformats.org/officeDocument/2006/relationships/viewProps" Target="viewProps.xml"/>
  <Relationship Id="rId2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27003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tthew 28:1-2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up2018]]></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Kaluk nawu morlehmorlenj benebolkbawong kumekbe dja benemarrkinjrlobmeng. Bedda benenjilngmakni, mak bedda benekeleminj warridj. Wanjh benerey bu bindimarnemulewayi nawu benbukkabukkani nuye Jesus kore baleh kurduyimerranj.]]></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Kaluk bu birribalhrey, wanjh kundjalmekbe rerrih Jesus benbenedabkeng dja benbenemakwam. Wanjh nawu morlehmorlenj bokenh benemyikang darnkih dja benemarneboddangeni nuye dja benedengekarrmeng.]]></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anjh Jesus benbenemarneyimeng, “Yuwn ngunekele. Dja nguneray ngurrbenmarneyimen nawu ngaye ngarridangerrinj bu kabirrire kore Galilee, kaluk kumekbe ngandinan.”Djamun Bindimarnemulewarrinj Kore Nawu Birrikihkimuk Priests.Matthew 28:11-15]]></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anjh bu kunmekbe nawu morlehmorlenj bindiyikang bininj nawu benbukkabukkani nuye Jesus, wanjh yikahwi djamun nawu birrihdangmayenahnani birriwam kore kunredkimuk dja mak bindimarneyolyolmeng nawu birrikihkimuk priests kore baleh kurduyimerranj bedberr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anjh nawu priests birrimornnamerrinj bininj nawu dabborrabbolk deleng, dja birrikarremarnbom. Bu bedda bindikarremulewam nawu djamun nakimuk kunwardd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Dja bindimarneyimeng, “Ngurrbenmarneyimen nawu bininj bu bininj nawu Jesus benbukkabukkani birrimwam kukakni bu birrikukdjirdmey kore ngudda ngurrihkodjkewakwarrinj.]]></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 nawu governor ngunwobekkan bu kuninjkunukenh, wanjh nakka kaluk ngadman ngarriwokdi, dja ngudda yuwn ngurrimarrkwarr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anjh nawu djamun birrikukmey nawu kunwardde money dja mak birrikurduyimeng kore bindidjalmarneyimeng bedberre. Wanjh nawu Jews bininj munguyh kabirrimarneyolyolmerren manbu maninjmanu mankarre bu mak bolkkime warridj.Jesus Benmunkeweng Nuye Nawu Benbukkabukkani Bu Kabindimarnbun Birriwern Bininj Kabirrimunkekadjung JesusMatthew 28:16-20(Mark 16:14-18; Luke 24:36-49; John 20:19-23; Acts 1:6-8)]]></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Nawu birrimekbe eleven benbukkabukkani nuye birriwam kore Galilee wanjh birribalwam kore mandulum, kore Jesus benyingkihmarneyimeng bu kumekbe kabirrinarre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anjh kumekbe bedda birrinang Jesus dja birrimarneboddanj nuye. Kaluk yikahwi nawu benbukkabukkani nuye minj birriwernhwoybukwoyi bu nungka wanjh dolkkang.]]></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sus Yawoyhdolkkang Kore KumidjbehMatthew 28:1-10(Mark 16:1-8; Luke 24:1-12; John 20:1-10)]]></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anjh Jesus kumwam darnkih bedberre dja benmarneyimeng, “Nawu God nganwong ba ngakarrme kundulkarre rowk dja ngawohrnan rowk kore kaddum heaven dja kondah kurorr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Dja wanjh ngurriray kore birriwarlahkenh bininj nawu birrimdolkkang kubolkbubuyikabeh dja ngurrbenmarnbu ba ngaye ngandikadjung. Mak ngurrbenkodjuhkemen kore kunngey nuye nawu Kornkumo, Beywurd dja Namalngmakkaykenh,]]></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dja ngurrbenbukkabukkan kunwern rowk kore marneyimeng ngudberre ba bu ngaye ngandiwokmarrkmang. Dja woybukkih ngaye dorrengh kaluk karridjarrkre munguyh, mak bu kaluk kayiburnbunkenh rowk.”]]></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Bu kunbarnangarra ngarreni Sabbath yakminj, wanjh ngokko Sunday kumhyimerrangeni bu djarreh kumhbarrhbuni, wanjh Mary ngalbu Magdalabeh, dja ngalbadbuyika Mary benewam benebolknang kore kumidj manbu kuwardderurr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Kaluk kundjalmekbe rerrih kunkimukkenh bu bolkrokang. Dja angel nuye nawu Kawohrnan Rowk kumkoluy kore heavenbeh, bu wam kore kuwardderurrk, wanjh warddedjirrkang manbu manwarddekimuk. Wanjh yerrkang kaddum kore kuwardd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Kaluk nungka kukbelebami yiman bu namarrkon kahmayhke, dja manbu kunmadj djongbuhdjongbuyindi makka madjbele duninjh yiman kayime snow!]]></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Dja djamun nawu birrihdangmayenahnani wanjh bedda birriwernhkeleminj bu birrinang nawu angel, dja mak birrikukdeldelmi, dja mak birriyimerranj yiman birridoweng rerri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anjh nawu angel benbenemarneyimeng nawu morlehmorlenj bokenh, “Yuwn ngunekele. Dja ngaye ngaburrbun bu ngudda ngunehyawan Jesus nawu birrikukbarnnameng kore kundulk cros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anjh nungka minj kondah karri. Dja nakka God birrolkkayhweng kore yimeng ngudberre. Dja ngunemray, ngunebolknan kore kunburrk nuye birrikukkurrmeng.]]></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Dja werrkwerrk nguneray ngurrbenmarneyimen nawu benbukkabukkani nuye, bu nguneyimen, ‘Jesus yawoyhdolkkang kore kundowibeh. Mak nungka kayingkihdokme ngudberre kore Galilee ngunmadbun, dja ngudda wanjh kumekbe kaluk ngurrinan.’ Kuhni ngurrbenmarneyimen. Dja ngaye ngamwam bu kunmekbe ngamulewam ngunewoneng.”]]></a:t>
            </a:r>
          </a:p>
        </p:txBody>
      </p:sp>
    </p:spTree>
  </p:cSld>
  <p:clrMapOvr>
    <a:masterClrMapping/>
  </p:clrMapOvr>
</p:sld>
</file>

<file path=ppt/theme/theme1.xml><?xml version="1.0" encoding="utf-8"?>
<a:theme xmlns:a="http://schemas.openxmlformats.org/drawingml/2006/main" name="Theme36">
  <a:themeElements>
    <a:clrScheme name="Theme3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2026-07-17T02:02:40Z</dcterms:created>
  <dcterms:modified xsi:type="dcterms:W3CDTF">2026-07-17T02:02:40Z</dcterms:modified>
  <dc:title>Bible.com.au: Matthew 28:1-20 (gup2018)</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