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awu morlehmorlenj benebolkbawong kumekbe dja benemarrkinjrlobmeng. Bedda benenjilngmakni, mak bedda benekeleminj warridj. Wanjh benerey bu bindimarnemulewayi nawu benbukkabukkani nuye Jesus kore baleh kurduyimerra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birribalhrey, wanjh kundjalmekbe rerrih Jesus benbenedabkeng dja benbenemakwam. Wanjh nawu morlehmorlenj bokenh benemyikang darnkih dja benemarneboddangeni nuye dja benedengekarr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enbenemarneyimeng, “Yuwn ngunekele. Dja nguneray ngurrbenmarneyimen nawu ngaye ngarridangerrinj bu kabirrire kore Galilee, kaluk kumekbe ngandinan.”Djamun Bindimarnemulewarrinj Kore Nawu Birrikihkimuk Priests.Matthew 28:11-1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u kunmekbe nawu morlehmorlenj bindiyikang bininj nawu benbukkabukkani nuye Jesus, wanjh yikahwi djamun nawu birrihdangmayenahnani birriwam kore kunredkimuk dja mak bindimarneyolyolmeng nawu birrikihkimuk priests kore baleh kurduyimerranj be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priests birrimornnamerrinj bininj nawu dabborrabbolk deleng, dja birrikarremarnbom. Bu bedda bindikarremulewam nawu djamun nakimuk kunward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indimarneyimeng, “Ngurrbenmarneyimen nawu bininj bu bininj nawu Jesus benbukkabukkani birrimwam kukakni bu birrikukdjirdmey kore ngudda ngurrihkodjkewakwarr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awu governor ngunwobekkan bu kuninjkunukenh, wanjh nakka kaluk ngadman ngarriwokdi, dja ngudda yuwn ngurrimarrkw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wu djamun birrikukmey nawu kunwardde money dja mak birrikurduyimeng kore bindidjalmarneyimeng bedberre. Wanjh nawu Jews bininj munguyh kabirrimarneyolyolmerren manbu maninjmanu mankarre bu mak bolkkime warridj.Jesus Benmunkeweng Nuye Nawu Benbukkabukkani Bu Kabindimarnbun Birriwern Bininj Kabirrimunkekadjung JesusMatthew 28:16-20(Mark 16:14-18; Luke 24:36-49; John 20:19-23; Acts 1:6-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birrimekbe eleven benbukkabukkani nuye birriwam kore Galilee wanjh birribalwam kore mandulum, kore Jesus benyingkihmarneyimeng bu kumekbe kabirrina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mekbe bedda birrinang Jesus dja birrimarneboddanj nuye. Kaluk yikahwi nawu benbukkabukkani nuye minj birriwernhwoybukwoyi bu nungka wanjh dolkk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awoyhdolkkang Kore KumidjbehMatthew 28:1-10(Mark 16:1-8; Luke 24:1-12;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esus kumwam darnkih bedberre dja benmarneyimeng, “Nawu God nganwong ba ngakarrme kundulkarre rowk dja ngawohrnan rowk kore kaddum heaven dja kondah kuro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wanjh ngurriray kore birriwarlahkenh bininj nawu birrimdolkkang kubolkbubuyikabeh dja ngurrbenmarnbu ba ngaye ngandikadjung. Mak ngurrbenkodjuhkemen kore kunngey nuye nawu Kornkumo, Beywurd dja Namalngmakkay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urrbenbukkabukkan kunwern rowk kore marneyimeng ngudberre ba bu ngaye ngandiwokmarrkmang. Dja woybukkih ngaye dorrengh kaluk karridjarrkre munguyh, mak bu kaluk kayiburnbunkenh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barnangarra ngarreni Sabbath yakminj, wanjh ngokko Sunday kumhyimerrangeni bu djarreh kumhbarrhbuni, wanjh Mary ngalbu Magdalabeh, dja ngalbadbuyika Mary benewam benebolknang kore kumidj manbu kuwardderur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kundjalmekbe rerrih kunkimukkenh bu bolkrokang. Dja angel nuye nawu Kawohrnan Rowk kumkoluy kore heavenbeh, bu wam kore kuwardderurrk, wanjh warddedjirrkang manbu manwarddekimuk. Wanjh yerrkang kaddum kore kuward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ungka kukbelebami yiman bu namarrkon kahmayhke, dja manbu kunmadj djongbuhdjongbuyindi makka madjbele duninjh yiman kayime s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djamun nawu birrihdangmayenahnani wanjh bedda birriwernhkeleminj bu birrinang nawu angel, dja mak birrikukdeldelmi, dja mak birriyimerranj yiman birridoweng rerri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wu angel benbenemarneyimeng nawu morlehmorlenj bokenh, “Yuwn ngunekele. Dja ngaye ngaburrbun bu ngudda ngunehyawan Jesus nawu birrikukbarnnameng kore kundulk cro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ungka minj kondah karri. Dja nakka God birrolkkayhweng kore yimeng ngudberre. Dja ngunemray, ngunebolknan kore kunburrk nuye birrikukkurr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werrkwerrk nguneray ngurrbenmarneyimen nawu benbukkabukkani nuye, bu nguneyimen, ‘Jesus yawoyhdolkkang kore kundowibeh. Mak nungka kayingkihdokme ngudberre kore Galilee ngunmadbun, dja ngudda wanjh kumekbe kaluk ngurrinan.’ Kuhni ngurrbenmarneyimen. Dja ngaye ngamwam bu kunmekbe ngamulewam ngunewoneng.”]]></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2026-09-02T08:58:38Z</dcterms:created>
  <dcterms:modified xsi:type="dcterms:W3CDTF">2026-09-02T08:58:38Z</dcterms:modified>
  <dc:title>Bible.com.au: Matthew 28:1-20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