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7: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nmekbekenh bedda bolkkkime kabirribolkngeybun mahni kabbal, “Kadjalbolkkurlba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makka woybukkenhdanj, kore Jeremiah nawu prophet bimbom, yimeng, “Birrimey nawu kunwardde thirty silver coins, kore bininj nawu Israel benkebmawahmeng birrikarremarnbom bu karremulewayindanj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irrikukkurrmeng namekbe kunwardde bu birribolkbayahmeng kabbal bedberre nawu kabirrimarnbun delek, kore nawu Kawohrnan nganwokrayekwong.” [Jeremiah 32:6-9]Pilate Bidjawam JesusMatthew 27:11-14(Mark 15:2-5; Luke 23:3-5; John 18:33-3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Jesus danginj kore kumirrk nuye Pilate nawu governor, dja nungka bidjawam, “Yiddok ngudda king nawu bedberre Jews?” Dja Jesus yimeng, “Yoh. Makka ngudda ke kunwo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nawu birrikihkimuk priests dja nawu dabborrabbolk birridjuhbuni Jesus, dja nungka minj wokdiwirr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Pilate bimarneyimeng Jesus, “Yiddok ngudda minj yibenbekkan bu ngundihdjuhbun kore njalehnjale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Jesus minj kunwokkudji yimeninj, bu minj benwokmayi kore kunwernkenh birridjuhbuni. Wanjh nawu Pilate wernhkangebarrhmeng bu kunmekbekenh.Pilate Benbidkenwong Jesus Kore Djamun Bu KabirribiddundulubunMatthew 27:15-26(Mark 15:6-15; Luke 23:13-25; John 18:39—19: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kudjewkbubuyika kaluk bu ngarre Passover mulil nawu governor wanjh benmarnebawoni nakudji bininj nawu kore birridjarrngbom nawu birrimirnderri bin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u kunmekbeni nakudji bininj rurrkkendi, nawu ngeyyoy Barabbas. Kaluk namekbe birriwern birriburrbuni bu nawernhwarreni duninj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bininj birrimornnamerrinj kore Pilate wanjh nungka bendjawam, yimeng, “Nangale ngurridjare ngamunkewe ngudberre, Barabbas dja kunubewu Jesus nawu kangeyyo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rrikang Kore PilateMatthew 27:1-2(Mark 15:1; Luke 23:1-2; John 18:28-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nawu Pilate burrbuni bu birrimekbe bininj birribidnakenwong Jesus kore nungka bu bedda wanjh birridjalkirnwe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u Pilate ningihni kore kabindihdjadmekenh seat, ngalbininjkobeng nuye kunwok bimarnemunkeweng, yimeng, “Yuwn baleh ngurrimarnekurduyime namekbe bininj, dja nungka minj njale warrewoyi. Dja bolkkime ngabukirribom nungka, wanjh ngannjilngwarrew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awu birrikihkimuk priests dja nawu dabborrabbolk bindidjurrkwoni bininj nawu birrimirnderri kumekbe bu kabirrimarnedjawayhme nuye Barabbas kabirribebke dja nawu Jesus wanjh kabirribu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Pilate yimeng, “Ngabenbenehkarrme Barabbas dja Jesus. Wanjh nangale nawu ngurridjare ngamunkewe ngudberre?” Wanjh bedda birriyimeng, “Barabb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djawayhmeng, “Dja nawu Jesus, baleh ngayimewon, nawu kangeyyo Christ?” Wanjh bedda rowk birriyimeng, “Ngurribiddundulubu kore kundulk cro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awu Pilate yimeng, “Dja njalekenh? Njale nungka warrewong?” Wanjh bedda wernkih birrikayhmeng, “Ngurribiddundulubu kore kundulk cro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Pilate nang minj baleh nungka kurduyimeninj dja nawu bininj ngokko birrihyiddungi, wanjh nungka kukku bomey dja biddjirridjburrinj kore kumirrk bedberre bedda bininj. Dja yimeng, “Ngaye wanjh minj kandidjuhbun bu nahni bininj karrowen. Dja nakka wanjh ngudda ngurridjareminj bu kakurduyimerr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awu bininj rowk birriyimeng, “Ngad dja nawu wurdwurd ngadberre kaluk wanjh ngadberre bu nungka karrow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Pilate bibebkeng Barabbas bedberre. Dja nawu Jesus nakka wanjh benbidnakenwong bininj nawu birriwidjbihkeng whips dorrengh. Dja wanjh benmarneyimeng djamun bu kabirribiddundulubun kore cross kundulk.Nawu Djamun Birriborrkbuni JesusMatthew 27:27-31(Mark 15:16-20; John 19:2-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wu governor nuye djamun birringimewong Jesus kore bedberre kunrurrkkimuk, dja mak birriwern nawu djamun birriwabminguneng nuy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djarreh kumhkabelni, nawu birrikihkimuk priests dja nawu kabirrihwohrnawohrnan dabborrabbolk birriwokmarnburrinj bu Jesus wanjh kabirribun karrow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irriyerrkkeng kunmadj nuye dja birridjongbom nawu madjdjongbuyindi yiman kayime kings kadjongburren, manbu medjkurlbakurlbah manburrb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djamun birrimey kinj manmirrhyi, wanjh birrimarnbom crown nawu kunkodjkenh, yerre birrikodjongbom. Dja birrikurrmeng kundulk kore kubidkun nuye, wanjh birriboddanj kore kumirrk nuye mak birrihkukborrkbuni, bu birrimarneyimi, “Ngundiburlume ngudda king bedberre bininj nawu Jew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rridj birrikuknunjhmi. Dja birrimey kundulk wanjh birrihdjumduhkeyi kunwer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 bedda birriburnbom kunmekbe birrihborrkbuni, wanjh birriyerrkkeng nawu medjkurlbakurlbah manburrba djongbuhdjongbuyindi dja birridjongbom nawu nuyekih kunmadj. Yerre wanjh birrikang bu kabirribiddundulubunkenh.Jesus BirrikukbarnnamengMatthew 27:32-44(Mark 15:21-32; Luke 23:26-43; John 19:17-2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bu birribalhyibebmi kuberrkkah, kumekbe birriwohnarrinj nakudji bininj nawu Cyrenebeh, nawu ngeyyoy Simon, dja birrimarnbom nungka kangorrkan kundulk cross nuye Jes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irribebmeng kore kabolkngeyyo Golgotha, manbu kamenyime “Kunbolk ngarre Kunkodjngal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awu djamun wanjh birribowoyi Jesus wine kaluk birrirawong gall. Kaluk bu Jesus bomanjbekkang manmekbe wine wanjh nungka warnyakminj dja minj bonguy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luk bu bedda birrikukdunhdulubom kore kundulk cross, wanjh birrihdirri yiman kunkod rerrih ba bu nangale kawinhme wanjh nakka kakan nawu kunmadj nuy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nawu djamun kumekbe birrirerrkang dja birrinahnan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rridj birrikurrmeng nawu ngeybimdi kore kukodj nuye Jesus kore yimihyimi, “Nahni Jesus nawu King bedberre bininj nawu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bedda birridukkarrukkang wanjh birrikang kore governor nawu ngeyyoy Pilate.Nawu Nungan Judas Komdukkarrinj DowengMatthew 27:3-10(Acts 1:18-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rridj benebokenh bininj nawu benededjdjolkwernni, wanjh kumekbe bindidjarrkkukbarnnameng Jesus dorrengh, nakudji kukbarndi kore kukun nuye dja nabuyika nakka kukbarndi kore kudjakku nuy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ininj nawu birrirey dja birriwohyurrhkeyi, nakka kunwarre birriyimi nuye Jesus dja mak birrikodjbordebordedmi nuy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birriyimi, “Ngudda yiyimeng bu yirurrkbakke manbu Temple dja kaluk yiyawoyhrurrkname bu kunkodjkedanjbik! Dja bolkkime wanjh yingehkerrimen! Dja yimkolu kore cross kundulkbeh bu ngudda woybukkih Beywurd nuye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nawu birrikihkimuk priests dja nawu kabindihbukkabukkan mankarre, mak nawu dabborrabbolk warridj birrikukkilekmi Jesu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birriyimeng, “Nungka benngehkeng birribuyika bininj, dja minj kangehkerren nungan! Mak nungka wanjh king kadberre nawu Israel bininj! Dja wanjh kumkolu kore cross kundulk ba kunukka karriwoybukw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ungka kabiwoybukwon God, dja bolkkime wanjh God bingehkemen, bu nungka kabimarnedjare. Kuhni wanjh nungkabidju yimeng, ‘Ngaye Beywurd nuye God.’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ak kunmekbe rerrih nawu bininj bokenh beneyimi nawu bindidjarrkkukbarnameng Jesus dorrengh bu benehdungi.Jesus DowengMatthew 27:45-56(Mark 15:33-41; Luke 23:44-49; John 19:28-3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luk bu twelve o'clock dungyimi, wanjh kumekbe kubolkwarlahkenh nakka kakbakmeng rowk, kaluk benkarrmeng danjbik hou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luk bu wolewoleni yiman three o'clock yimerranj, Jesus kayhmeng wernkih, bu yimeng, “Eloi! Eloi! Lama sabachthani?” Kaluk kunukka yimeng, “Ngardduk God! Ngardduk God! Njalekenh ngaye kanbawong?” [Psalm 22: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luk yikahwi bininj nawu kumekbe birrihdi birribekkang wanjh birriyimeng, “Nakka kabihkayhme Elij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s nawu bikukweykang Jesus kore birriwarre bininj, nang bu birriwokmarnburrinj bu kabirribun Jesus. Wanjh nungka njilngwarreminj kore baleh nungka Jesus bimarnekurduyimeng. Wanjh durndiweng money manbu thirty silver coins kore nawu birrikihkimuk priests bedberre dja mak nawu kabirriwohrnawohrn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anjh nakudji bininj rlobmeng werrkwerrk dja mey nawu sponge dja djuhkeng kore vinegar, wanjh dukkang kore kundulk yerre wanjh bibowoyi Jesus bu kabongu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ja nawu birribuyika bininj nakka birriyimeng, “Med, karribawo, dja wardi karrinan Elijah kamre ba kabingehk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anjh Jesus yawoyhkayhmeng kunkimuk, yerre wanjh nungandeleng baworrinj bu doweng, dja malngbaworrinj.]]></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ja kundjalburrikudji nawu manburrba barndihbarndi kore Temple kururrk nakka wanjh djalkmiwam bu marnburrinj bokenh, kaddum kumdjalkmiwam nawu koluy kanjdji. Warridj bolkrokani dja warddedjalkmiwa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ak nawu kumidj kore birrihkukdudjindi nakka dangmarrhmiwam bedberre, wanjh birriwern nawu God nuye bininj nawu birridowerrinj, nakka wanjh birriyawoyhmimbiminj.]]></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luk bu Jesus yawoyhdolkkang kore kumidjbeh, wanjh bedmanwali birrimyawoyhdolkkarrinj kumidjbeh dja birriwam kore kubolkkimuk kubolkdjamun kore birriwern bininj bindinang.]]></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awu djamun birrinahnani Jesus wanjh birrihdi, dja nawu centurion nawu kawohrnan bedberre dorrengh. Bu birrinang kunbolk bolkrokarokani, dja njalehnjale rowk kurduyimerranj, wanjh bedda birriwernhkeleminj dja birriyimeng, “Woybukkih duninjh. Nahni bininj wanjh Beywurd nuye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irriwern morlehmorlenj nawu birrimunkekadjungi Jesus kore Galilee dja birrihnahnani, nakka birrimhdi djarreh kore cross kundulk, wanjh birrihdjalnan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edda nawu Mary Magdalene, dja Mary ngalbu ngalbadjan berrewoneng James dja Joseph, mak ngalbuyika Mary ngalbu ngalbadjan berrewoneng James dja John nawu Zebedee benbenebornang.Jesus Birrikukkurrmeng kore KuwardderurrkMatthew 27:57-61(Mark 15:42-47; Luke 23:50-56; John 19:38-4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luk bu balngokdangeni, nakudji bininj ngeyyoy Joseph bebmeng. Nakka Aramatheabeh. Nungka wanjh kukenni, dja Jesus nuyeni yimerranj bu bibukkabukkani. Wanjh nungka kumdolkkang kore kunred kabolkngeyyo Arimathea, dja kumwam kore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benmarneyimeng, “Ngaye kunwarre ngayimeng! Bu bidkenhwong ngudberre Jesus nawu minj kunwarre yimeninj.” Wanjh nawu birriwohrnani bininj birrimarneyimeng, “Dja baleh mak? Makka wanjh djalyingan ke. Minj ngad mak ngadber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Dja wam biyikang Pilate wanjh bikukdjanwohmeng Jesus. Wanjh Pilate benwokwong nawu djamun nuye ba Jesus kabirrikukwon nawu Joseph.]]></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anjh nawu Joseph bikukmey nawu Jesus dja bikukdukkang nawu kukbele manburrb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Dja bikukkang bikukkurrmeng kore kuwardderurrk. Kaluk makka wanjh Joseph nuye, dja mankerrngeni kore nungka warddedjobkeng. Wanjh warddedjirrkang manwarddedulmuk kore dangbalhmeng kore rurrknirurrkni wanjh bolkbawong dja wa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aluk Mary Magdalene dja ngalbuyika Mary dorrengh, wanjh benedjalyerrkani borledmikenh kore kururrk kurobbe.Djamun Birribolknahnani kore Jesus BirrikurrmengMatthew 27:62-6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Kaluk bu kunbarnangarrabuyikani, manbu kunbarnangarra Sabbath, wanjh nawu birrikihkimuk priests dja nawu Pharisees wanjh birriyikang Pilat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Dja birriyimeng, “Nawu yikimuk, ngad ngarriburrbun bu namekbe nawu kurrehkurreni, bu darrkihdarrkidni wanjh kuhni yimeng, ‘Bu kunkodjkedanjbik yerre, wanjh ngaye kaluk ngayawoyhdolkkan kore kundowibeh.’]]></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Dja yibenwokrayekwo ba kabirridangmayenahnan kore kuwardderurrk bu kayimerran kunbarnangarradanjbik yerre. Dja nawu benbukkabukkani nuye wardi kabirrimre kabirrikukdjirdmang wanjh kabindibalmarneyime birribuyika bininj bu nungka yawoyhdolkkang kore kundowibeh. Bedda wanjh birrikurrinj bu kerrngehkenhni, dja bu kabirrimulewan nungka dolkkang, wanjh kabirriwernhkurrekurren bu kunkimuk duninjh!”]]></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Wanjh Pilate yimeng, “Mah! Wanjh ngurrbenka yikahwi djamun ba kabirriwernhdangmayenahnan kore baleh ngudda ngurriburrbu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anjh birriwam birridangmarnbom dja birrikurrmeng seal ba minj nangale karrangmarrhmang. Warridj bindikurrmeng yikahwi djamun bu birridangmayenahnani.]]></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Judas kukburriweng nawu kunwardde kore temple. Yerre kunu wanjh wam dja komdukkarrinj nungandel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awu kabirriwohrnan priests birrimoyhmey nawu kunwardde bu kukburriweng kore temple dja birriyimeng, “Kore mankarre kadberre kahyo minj karrikurrme nawu kunwardde manbu kunkurlbakenh kore temple ngarre, dja nawu kadjalkarremulewayindan kore bininj bu karrow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irriwokmarnburrinj bu namekbe kunwardde birrikukkurrmeng bu birribolkbayahmeng kore kabolkngeyyo Potter nuye Kabbal. Bedda birridjareni birribolkmarnbuyinj ba bu kabindikukdudjeng bininj nawu birriwokbuyika nawu birrihni kunred Jerusalem, nawu kabirridowen kumekb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2026-07-27T13:59:56Z</dcterms:created>
  <dcterms:modified xsi:type="dcterms:W3CDTF">2026-07-27T13:59:56Z</dcterms:modified>
  <dc:title>Bible.com.au: Matthew 27:1-66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