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5: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birrimayaliyak bindimarneyimeng nawu birrimayaliwern, ‘Kandiwo yikahwi kunkalkkid ngudberre, dja darnkih kahbirluyakmen nga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awu birrimayaliwern birriyimeng, ‘Burrkyak! Mahni kunkalkkid ngarrihkarrme wanjh kayakmen yerre, wanjh minj mak karrilarlmarren. Dja ngurriray kore bininj nawu kabirrihweykan kunkalkkid kumekbe ngurrbendjawa ba ngundiwon ngudberre dja ngurribayah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nmekbe bu birriwam nawu birrimayaliyak birrihbayahmi kunkalkkid, nawu nakaliyi wanjh kumwam. Nawu birrimayaliwern nakka birridjarrkngimeng nawu nakaliyi kore manme birrihnguni mulil. Mak manbu door makka dangbalhmiyinda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burrk wanjh nawu birribuyika yawkyawk birrimdurndi wanjh birriyimeng, ‘Ngudda nawu yikimuk, yirrangmarrhma ngadberre ba ngadbu ngarribalngi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nawu nakaliyi yimeng, ‘Ngaye marneyime woybukkih duninjh, ngaye minj kukburrb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mekbe kayime ngudberre dja wanjh ngurriyingkihmarnburrimen ngardduk, dja minj ngurriburrbun bu baleh kabolkyime ngaye ngamre.” Kuhni bu Jesus yolyolmeng.Jesus Yolyolmeng Manbu Ba Bu Karrimarnedurrkmirri Nuye GodMatthew 25:14-30(Luke 19:11-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yawoyhyolyolmeng, yimeng, “Bu God kawohrnan rowk, baleh kakurduyime? Nakka yiman kayime bininj nawu mahmirrirawinj kubolkbuyika waken. Wanjh bu kunmekbe bolkbawoyi, nungka benkayhmeng nawu birrihmarnedurrkmirri dja benmarneyimeng bu kabirrinahnan nuye nawu njalehnjale kore kabenyikurr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enbebbehwong money. Wanjh bikukwong nakudji bininj five thousand dollars, dja nabuyika wanjh bikukwong two thousand dollars. Mak bininj nabadbuyika, wanjh nakka bikukwong djal one thousand dollars. Wanjh benyikurrmeng rowk dja madjmey, w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ininj nawu karrmihkarrmi five thousand dollars nakka wanjh balwam durrkmirri, dja wanjh nungka marnbom bu wanjh ten thousand dollars yimerra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 kunmekbe rerrih kurduyimeng nawu two thousand dollars karrmihkarrmi, bu kukmarnbom nuye bu four thousand doll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yingkihmarnburrimen Nuye Nawu Kawohrnan Bu KamdurndengMatthew 25: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ja nawu one thousand dollars karrmihkarrmi nakka wam bolkkaruy kore kurorre dja dudji kumekbe warlkkang mahni kunwardde money nawu kawohrnan nu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kalukburrk bu kunkuyengkenh, nawu kawohrnan kumdurndi dja bendjawam nawu birrihmarnedurrkmirri bu baleh birriyimowong nuye nawu kunward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ininj nawu karrmihkarrmi five thousand dollars kukbebkeng, dja kumyawoyhbebkeng nawu kore kukmarnbom bu rawong dja bimarneyimeng, ‘Nawu Yiwohrnan, ngudda kanwong five thousand dollars wanjh ngawam ngamarnbom ten thousand. Yina ngamkang 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kawohrnan yimeng, ‘Ngudda yikurduyimeng kunmak, dja yimak bininj nawu kanmarnedurrkmirri ngardduk. Ngaye yibawong walakkih kore yikuknahnani, dja bolkkime wanjh kurrme ba yinahnan yehyeng nawern ngardduk. Mak yimray ba bu ngarrdjarrknjilngm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bininj nawu karrmihkarrmi two thousand nakka kumwam kore nawu kawohrnan dja yimeng, ‘Nawu Yiwohrnan, ngudda kanwong two thousand dollars bu nganahnani ke, wanjh namekbe two thousand ngakang dja ngamarnbom four thousand bu ngarawo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awu kawohrnan yimeng, ‘Ngudda yikurduyimeng kunmak kore kanmarnedurrkmirri, ngudda nawu yimak bininj. Ngaye yikurrmeng walakkih bu yikuknahnani ngardduk, dja bu bolkkime wanjh yinahnan yehyeng nawern ngardduk. Mak yimray ba ngarrdjarrkni kore ngarrdjarrknjilngma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bininj nawu karrmihkarrmi djal one thousand dollars bimyikang dja yimeng, ‘Nawu yiwohrnan, ngaye ngaburrbuni bu ngudda nakka yirayek bininj. Ngudda yimoyhmang njalehnjale nawu minj yirrudjeyi. Mak yimanamang manme manbu minj yimimburriwe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gaye ngakeleni dja ngakang nawu one thousand dollars kanwong wanjh ngarrudji kurorre. Dja yina, nahni nawu money ke ngamka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awu kawohrnan yimeng, ‘Ngudda nakka yidjalwarre dja mak yingudjwarre duninjh! Yiddok ngudda yiburrbuni bu ngaye ngamangi manme manbu djolengmeni manbu minj ngaye ngarrudjeyi mak ngamang manme manbu minj ngaye ngamimdudje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u ngudda yikurrmeninj nawu kunwardde ngardduk kore bank ba ngamdurndeyi wanjh balkimukmeninj walakki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yolyolmeng bedberre bu yimeng, “Bu God kamre dja kawohrnan rowk, njale kakurduyimerran? Wanjh, nakka yiman kayime nawu ten yawkyawk ngalbu djawirna ngalengngarre ngalbu ngalkaliyi, nawu birrimey bedberre lamps dja birrikakwam birrihmadbuni nawu nakali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awu kawohrnan yimeng bedberre nawu birrimarnedurrkmirri, ‘Ngurriyima namekbe one thousand dollars dja ngurriwo nawu ten thousand kahkarr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irrimekbe nawu kabirrikarrme nawern wanjh nakka kabirribalwernworren bu nadjalwern kabirrikarrme. Dja nawu minj nawern kabirrikarrme nakka wanjh kabindiyimang rowk nawu njalehnja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urrikukburriwemen namekbe bininj kuberrk, kore kubolkmunun kore bininj kabirrinalkbun dja kabirriyidmebayerren.’ ” Kuhni bu Jesus yolyolmeng bedberre.Jesus Yolyolmerrinj Bu Kamdurndeng Dja Mak Bu Kandjadmekenh Ngad Nawu Bininj RowkMatthew 25:31-46]]></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yawoyhyolyolmeng, yimeng, “Ngaye nawu Bininj Duninjh, kaluk yerrekah ngamyawoyhdurndeng kore kunmakmak dorrengh ngardduk dorrengh, dja mak angels ngardduk ngarrimdjarrkre. Wanjh ngaye ngayerrkan kore throne ngardduk ba birriwarlahkenh kabirriburrbun ngaye wanjh God kore heavenbe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irriwarlahkenh bininj rowk nawu kondah kurorre kabirrihni kore kubolkbubuyikabeh, nakka wanjh kabirrimirndemornnamerren kore kumirrk ngardduk. Wanjh ngaye ngabenlarlmang dja ngabenbebbehkurrme yiman shepherd kayime bu kabenlarlmang nawu sheep dja mak nawu naniku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ngaye nawu Bininj Duninjh ngabenkurrme nawu birrimak bininj kore kukun ngardduk, dja mak nawu birriwarre bininj, nakka ngabenkurrme kore kudjakku ngarddu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ngaye nawu king duninjh ngabenmarneyime nawu kukun ngardduk ngabenkurrmeng, ‘Ngurrimray ngudda nawu ngardduk kornkumo ngunmarnekurduyimeng kunmak duninjh ngudberre, ba bu ngurrini kore ngunmarneyingkihbolkmarnbom ngudberre kore kerrngehkenhni duninjh bu bolkmarnbuyindanj rowk. Wanjh ngurribolkmang bu bolkki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uhni kayimerran ngudberre bu kuninjkunukenh, bu ngaye ngamarrweni, wanjh ngudda kandiwong manme. Mak bu ngakombukdoweng, wanjh ngudda kandibowong ngabonguni. Mak bu ngakudji ngani kore ngabolkbawong djarreh kore ngardduk kunred, wanjh ngudda kandingimoweng kore kurrambalk ngudber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 bu ngahrey kunmadjyak, minj njale ngadjongbuyindiwirrinj, dja ngudda kandimadjwong ngadjongburrinj. Ngaye ngahdoweni, ngudda kandinahnani. Dja mak bu ngarurrkkenhdi kore prison, ngudda ngurrimrey dja kandidjahwoni!’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awu birrimak bininj kabirriyime, ‘Nawu Yiwohrnan, kaluk kore baleh ngad ngundinani bu yimarrwerey wanjh ngad manme ngundiwoni, mak kore yikombukdoweni ngad wanjh ngundibowoni yibongu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nawu kunbidkudji yawkyawk nakka birribengwarr, dja ngaleng nawu birribuyika nakka wanjh birrimayaliwern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k baleh kore yini yikudji bu djarreh yimrey wanjh ngundingimowoni kore kurrambalk ngadberre? Dja baleh ngundinani yimadjyak yirey wanjh ngundiwoni kunmadj bu yidjongburren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eh ngundidulkkihnahnani bu yirrulkkiyoy mak bu yihdurrkkenhdi kore prison ngad wanjh ngundidjahwoni?’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ngaye nawu king duninjh ngabenwokmang, ngayime, ‘Ngaye marneyime ngudberre bu woybukkih duninjh, njalehnjale kore ngurrikurduyimeng bedberre nawu birrimarladjdja bininj ngaye nawu ngarridangerrinj, wanjh kunukka ngaye warridj kandimarnekurduyimeng ngardduk.’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wanjh ngaye, nawu king duninjh, ngabenmarneyime kore nawu kudjakku ngabenkurrmeng, ‘Ngudda nawu ngurrikid bininj, wanjh kandibawo, dja ngurriray kore kunak manbu kahdjalrung munguyh manbu ngabenmarneyingkihbolkmarnbom bedberre nawu namarnde duninjh dja nawu angels nu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kuninjkunukenh. Ngaye nawu ngamarrweni, dja ngudda minj njale kandiwoyi bu nganguyinj. Mak bu ngakombukdoweni, wanjh minj kandibowoy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gaye ngani ngakudji bu djarreh ngabolkbawong kunred ngardduk, dja ngudda minj kandingimowoyi kore kurrambalk ngudberre. Mak bu kunmadjyak ngarri, ngudda minj kandimadjwoyi ba ngadjongburrimeninj. Mak bu ngarrulkkiyoy, ngudda minj kandinahnayi, dja mak bu ngahrurrkkenhdi kore prison ngudda minj kandidjahdjawoyi!’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anjh bedda bedmanwali kabirriyime, ‘Nawu yiwohrnan, baleh kore ngundinang bu yihmarrweni? Dja kore yikombukni, kore yidjalkudji yihni, mak yimadjyak yirey, mak yirrulkkini dja yirurrkkenhdi kore prison? Kaluk kuhni baleh kore ngundinang dja minj ngundibidyikarrmeninj?’]]></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ngaye nawu King, ngabenwokmang, ngabenmarneyime, ‘Ngaye marneyime ngudberre bu mak woybukkih duninjh, kore baleh yarrkka minj ngurrikurduyimeninj bedberre nawu birrimarladjdja bininj ngardduk, wanjh ngudda mak kunukka minj kandimarnekurduyimeninj kore ngaye ngardduk.’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ja mak Jesus yimeng, “Wanjh birrimekbe birriwarre bininj nakka wanjh kabirrire kore ngaye ngabendung munguyh munguyh. Dja nawu birrimak bininj nakka kabirrire bu kabirridarrkiddi munguyh munguyh.” Kuhni rowk bu Jesus yime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awu birribengwarrni birrimey lamps bedberre, dja minj birrikayi nawern kunkalkkid ba bu birriyawoyhborrakendoyi kore lamp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nawu birrimayaliwern nakka wanjh birribebbehmey lamps bedberre dja mak bannikin dorrengh manbu birriborrakendoy kunkalkkid ba bu kabirriyawoyhborrakendong lamps bu kaboyakmen be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awu nakaliyi minj kumbangmerawinj, wanjh bedda birrimimkodjkengalmeng rowk wanjh birrikodjkeyong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kumununburrk yimerranj nakudji bininj kayhmeng, yimeng, ‘Nawu nakaliyi kamhre! Dja ngurrimray ba karrikima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yawkyawk birrimdolkkarrinj rowk dja birrimarnbuni bedberre nawu lamp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2026-06-22T02:42:44Z</dcterms:created>
  <dcterms:modified xsi:type="dcterms:W3CDTF">2026-06-22T02:42:44Z</dcterms:modified>
  <dc:title>Bible.com.au: Matthew 25:1-46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