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presProps" Target="presProps.xml"/>
  <Relationship Id="rId58" Type="http://schemas.openxmlformats.org/officeDocument/2006/relationships/viewProps" Target="viewProps.xml"/>
  <Relationship Id="rId5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27004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24:1-5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luk kuhni wanjh karrokme bu karredjingmang manbu kunyid yiman kayime nawu nakerrnge wurdyaw bu kahberrkma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 kunmekbe kabolkyime, wanjh ngudda mak ngundidarrkidmang ba bu ngundikurrme kore birriwarre bininj bu ngundimarladjwon, mak ngundibun ngurridowen. Dja birriwarlahkenh bininj rowk kore kondah kurorre, wanjh ngundiwidnan kunmekbekenh bu ngayeken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njh birriwern bininj kabirribawon kore kunwoybukkenh kabirrihre dja kabirriborledme kabirrikanjkurrmerren dja kabirriwidnarr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ak bu kunmekbe wanjh birriwern prophets nawu kabirrikurrehkurren kabirrimre dja kabindikowe nawu bininj birriwer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ja manbu kunwarre makka wanjh kawarlahmen bu kawernmen mak kabenmarnbun birriwern bininj minj kabirriwernhmarnedjaremerr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ja ngaleng bu ngurrihdjalkangewoybuk munguyh kore kayiburnbunkenh, wanjh God ngunngehk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ak bu kunmekbe, wanjh mahni kunmak kunwok manbu kabiyolyolme God kore kawohrnan rowk, wanjh birriwern kabirrimulewan kunwoybuk dorrengh kore kubolkwarlahkenh, wanjh kunyimekbe makka kamre manbu kore kayiburnbunkenh.” Kuhni rowk bu Jesus yingkihmulewam bedberre.Bu Kunyid Kunkimuk Duninjh Kamre YerreMatthew 24:15-28(Mark 13:14-23; Luke 21:20-24)]]></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anjh Jesus yimeng, “Daniel nawu prophetni yolyolmeng manbu nadjalwarre duninjh nawu kanbunkenh. [Daniel 9:27] Kaluk nakka ngurrinan kahdi kore kubolkdjamun. Ngudda nawu ngurrinahnani djurra wanjh nakka ngurrimayalibayhmen kore baleh kakarremenmenyi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anjh bu kunyimekbe kabolkyime, bininj nawu birrikang Judea nakka wanjh kabirrikelerlobmerren kore kuwarddewardd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 bininj kabirribarndi kore kaddum kukodj ngarre kurrambalk, wanjh nakka yuwn bu kabirrikolung kanjdji dja kabirrimang njale nawu bedberr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Yingkihyolyolmi Bu Kayiburnbunkenh RowkMatthew 24:1-14(Mark 13:1-13; Luke 21:5-19)]]></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ak bu yihdi kore kabbal, yuwn mak yirrurndeng yimang ke nawu kunmadj nakuyeng k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luk bu kunyimekbe kayimerran, wanjh kadjalwarre duninjh bedberre nawu morlehmorlenj birrimerlemyi dja nawu wurdwurd birrikilehkilelk kabindihkarr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gurridin yiwarrudj bu minj kayimerran bu yekke, mak kunbarnangarradjamun kayimerran. Bu kumekbe kakurduyimerran wanjh kunukka ngudda ngurrikelerlobmerr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ak bu kunmekbe kayimerran mandjalkimuk kunyid kabebme. Kaluk manmekbe kunyid makka minj kurduyimerrangimeninj bu kerrngehkenh duninjh bolkmarnbuyindanj dja wanjh kore bolkkime, dja bu yerreyerre minj kayawoyhkurduyimerran kunmekb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anjh God dedjumbunghmeng manmekbe kunyid, dja bu burrkyak, wanjh minj nangale kadjaldarrkiddi munguyh. Dja nungan God kamarnbun bu karredjumbunghme ba kabenbidyikarrme bininj nawu nuye bendjarrngbo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anjh bu kunmekbe kabolkyime, bu nakudji bininj ngunmarneyime, ‘Yina, nahni nawu Christ!’ Mak nabuyika ngunmarneyime, ‘Nakka kahdi!’ Wanjh nakka yuwn ngurrbenwoybukw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ikahwi bininj kabirrimbebmerren nawu kabirrikurrehkurren bu kabirringeykurrmerren Christ, dja mak bininj nawu kabirringeyburren prophets, dja wanjh kabirridjalkurren, wanjh kabirrimre kabirrikurduyime kunwern bu yimankek God nuye kundulkarre dorrengh, bu yimankek kabindikowe warridj nawu God nuye bendjarrngbom bininj. Wanjh kuhni kabirrirohrok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Dja wanjh yingkihbengdayhkeng ngudberre bolkkime bu kuninjkunukenh ba kunukka yerre kaluk kakurduyimerran kunmekb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ak bu bininj ngundimarneyime, ‘Nawu Christ kahdi kore kubolkdarleh,’ wanjh ngudda yuwn ngurrire kumekbe. Dja mak bu ngundimarneyime, ‘Nawu Christ nakka kahni kore mahni kurrambalk,’ wanjh yuwn yibenwokmarrkma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Dja bu ngaye nawu Bininj Duninjh ngamre, wanjh birriwarlahkenh bininj ngandinan. Dja ngaye ngamre yiman kayime nawu namarrkon kamayhke kore koyek dja karrika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 kunmekbe Jesus bolkbawoyi kore temple kuberrkkah. Wanjh nawu benbukkabukkani nuye birrimyikang dja birrirurrkbukkang manmekbe temple dja ngalengngarre kunrurrkbubuyika kumekb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Kore baleh yarrkka nawu bininj kawohdowen kakukyo wanjh mayhmayh nawu kabirringun kunkanj wanjh kabirrimornnamerren kumekbe.”Bu Jesus Nawu Bininj Duninjh KamdurndengMatthew 24:29-31(Mark 13:24-27; Luke 21:25-28)]]></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anjh Jesus yimeng, “Wanjh bu manmekbe kunyid kayakmen rowk, manbu kundung makka kunkak kabarrkbun, dja nawu dird nakka wanjh minj kayawoyhbolkwolkan. Mak nawu mankokkarrng nakka kamwarrawarrhmerren kaddumbeh. Dja yehyeng rowk ngarre kaddum makka kawodjorrhmiyindan. [Isaiah 13:10; 34:4]]]></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anjh bu kunyimekbe kabolkyime, wanjh birriwarlahkenh bininj kabirringolnan dja wanjh kabirriwohburrbun bu ngaye nawu Bininj Duninjh ngamre. Wanjh bininj nawarlahkenh nawu kondah kurorre kabirrihni nakka wanjh kabirrinalkbun bu kundowikenh. Wanjh ngandinan ngaye nawu Bininj Duninjh ngamhre kore kungol kaluk kundulkarre dja kunmakmak duninjh dorreng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Kaluk bu kabirribekkan trumpet kakayhme wernkih duninjh, wanjh ngabenmunkewe angels ngardduk bu kabindimanamang bininj nawu God bendjarrngbom kore kubolkwarlahkenh kondah kunred dja kore kunngol rowk.” Kuhni bu Jesus yolyolmeng.Jesus Yimeng Bu Karridjalbolkmaddi Kaluk Bu Nungka KamreMatthew 24:32-35(Mark 13:28-31; Luke 21:29-33)]]></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anjh Jesus yimeng, “Wanjh kumekbe ngurriburrbun kore yolyolme ngudberre manbu fig kundulk. Kore manyende ngarre kakelkkelkmen dja kunmalaworr kabebmerren, wanjh kunukka ngurriburrbun bu kurrung ngokko darnkih kamhr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anjh kunmekbe karohrok, bu ngurrinan kuhni rowk kakurduyimerran kore ngayolyolmeng, wanjh ngurriburrbun bu ngokko darnkih kahbolkdarnkihmen bu ngaye ngahmarnmarnburren bu ngamr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Dja marneyime ngudberre bu woybukkih duninjh, kuhni bu njalehnjale kakurduyimerran bedberre nawu birriwarlahkenh bininj bu bolkkime kabirrihmimbi.]]></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Mahni kurorre dja kunngol makka wanjh kayakmen dja manbu kunwok ngardduk makka minj kayakmen.” Kuhni wanjh Jesus yimeng.Minj Nangale Kaburrbun Kore Baleh Kabolkyime Jesus KamdurndengMatthew 24:36-44(Mark 13:32-37; Luke 17:26-30,34-36)]]></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anjh Jesus yimeng, “Minj nangale mak kaburrbun bu baleh kuhni kabolkyime. Angels nawu heaven kabirrihni nakka minj kabirriburrbun, mak ngaye nawu Beywurd, minj ngaburrbun. Dja nadjalkudji God nawu Kornkumo kaburrbun bu baleh kabolkyim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u ngaye nawu Bininj Duninjh ngamre, nakka yiman kayime bu Noah ningihni kurduyimerranj nuy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luk Jesus yimeng, “Ngudda ngurrihnan mahni kunrurrk rowk? Wanjh marneyime ngudberre bu woybukkih duninjh, kaluk yerrekah, wanjh minj manwohwarddekudji kawarddebarndi kore manbuyika bu kabenebelbmiyindi. Dja nakka wanjh kawarrawarrhmerren rowk kore kurorr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Kaluk bu korrokoni bu wanjh yerre kundjurrh kunkimuk duninjh bebmeng, bininj birringuni dja birribonguni, birrimarreni mak wurdwurd bedberre bindibalwoni bu birrimarreni. Birridjalkurduyimi kaluk bu Noah bidbom kore mahni kabbala.]]></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edda minj birriyingkihburrbuyi kaluk bu kundurrh kunkimuk duninjh wanjh nakka benngakkeng rowk. Dja wanjh kunmekbe karohrok kayimerran bu ngaye nawu Bininj duninjh ngamr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Wardi bu bininj bokenh kabenedjarrkdurrkmirri kore kabbal, wanjh nawu nakudji nakka wanjh God kabimang, dja nabuyika nakka wanjh kabibawon karri.]]></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Mak bu daluk bokenh kabenedjubulhme manmim bu kabenehmarnbun manme, wanjh God kabimang ngalkudji daluk, dja ngalbuyika yerre karri.]]></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Mah, ngudda wanjh ngurrimarnmarnburrimen ba bu ngurribengyirri dja kandihmadbun, dja minj ngurriburrbun bu baleh kabolkyime ngaye nawu Kawohrnan Rowk ngudberre bu ngamr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Dja mak kuhni ngurriburrbu. Bininj nawu kakarrme kurrambalk, nakka kahbengyirri dja kayingkihkunidi. Nungka minj kaburrbun bu baleh kabolkyime nawu kahdjirdmadjirdmang bininj kakakre bu karurrkbakke nuy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Wanjh kuhni karohrok ngurrimarnburrimen munguyh, dja ngaye nawu Bininj Duninjh ngamre dja minj ngurriburrbun bu baleh kabolkyime dja wardi minj kandimarnekokkokyirri ngaye.” Kuhni bu Jesus yimeng.Karridurrkmirri Dja Minj Karribengmidjdan Bu Jesus KamdurndengMatthew 24:45-51(Luke 12:41-48)]]></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Wanjh Jesus yimeng, “Mah, ngurriburrbu bininj nawu mayaliwern dja nawoybuk. Nawu kabimarnewohrnan nuye kabikurrme nahni bininj ba bu kabenmarnewohrnan birribuyika nawu kabirridurrkmirri, dja wanjh kabenwon manme bu karrungrohrokme bedberr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Wanjh bu nawu kawohrnan nuye kamdurndeng dja kabikurdunan nawu biyikurrmeng, wanjh namekbe bininj kunmak kabidjalyim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Dja marneyime ngudberre bu woybukkih duninjh, namekbe nawu kawohrnan wanjh kabibebke nawu bininj bu kabikurrme kore kawohrnan njalehnjale nungka nuy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luk bu yerrekah Jesus wanjh ningihni kore Mandulum manbu Olives, wanjh nawu benbukkabukkani nuye birrimyikang kore nungka nadjalkudji yerrkang. Dja birriyimeng, “Kanmarneyimen ngadberre, kaluk baleh kabolkyime bu kuhni kakurduyimerran? Dja njale nawu nganbukkan ngadberre kore ngunmulewan bu darnkih ngudda yimyawoyhdurndeng dja mak bu kayiburnbunkenh ngarre kondah kurorre?”]]></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Dja ngaleng bu kunbuyika kayime, dja wardi namekbe bininj nawarreni, dja kaburrbun baybaywi kore kukange nuye bu kayime, ‘Nawu kawohrnan ngardduk nakka minj kambangmedurndeng werrk,’]]></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Wanjh nungka karredjingmang bu kabenbun nawu birribuyika kabirrihdjarrkdurrkmirri nuye nawu kawohrnan dja wanjh nungka kabenmang nawu birridjarrkwarre ba kabirribongun dja kabirringun bu kabirriworromkan dorrengh.]]></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Nahni namekbe bininj minj marnburrimeninj bu bimadbuyi mak minj bimarnebolkwohrnayi. Wanjh kunmekbe kabolkyime nawu kawohrnan wanjh kamdurndeng kabimarnebebme.]]></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Wanjh nawu kawohrnan kabiwidjbihke dja kabikukburriwe kore nawu birrikurrekurreni bininj, kumekbe kore kabirrihdjalkayhme dja kabirriyidmebayerren.”]]></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anjh Jesus yimeng, “Ngurrinahnarrimen bu minj nangale ngunkowe ngudber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irriwern kabirrimre kore kunngey ngardduk, wanjh kabirriyime yimankek ngaye, bu kabirriyime, ‘Ngaye wanjh nungka Christ,’ wanjh bedda kabindikowe nawu birriwern bininj.]]></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ja warridj ngurriwobekkan bu wars kabirriburren, dja kabirrimulewan bu kabirriburren kunyid kamhre, dja makka yuwn ngunkelehme bu ngurrikele. Kuhni wanjh kadjalkurduyimerran, dja med, kaluk manbu kayiburnbunkenh, wanjh yerrek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ubolkkihkimuk wanjh kabirriburren kubolkkimukbubuyika. Dja warridj nabubuyika kings wanjh kabirriburren. Dja manme kayakmen rowk bedberre birridjalwern bininj, mak kore kubolkbubuyika wanjh kunrorre karorredjalkmire.]]></a:t>
            </a:r>
          </a:p>
        </p:txBody>
      </p:sp>
    </p:spTree>
  </p:cSld>
  <p:clrMapOvr>
    <a:masterClrMapping/>
  </p:clrMapOvr>
</p:sld>
</file>

<file path=ppt/theme/theme1.xml><?xml version="1.0" encoding="utf-8"?>
<a:theme xmlns:a="http://schemas.openxmlformats.org/drawingml/2006/main" name="Theme28">
  <a:themeElements>
    <a:clrScheme name="Theme2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2026-07-17T02:02:48Z</dcterms:created>
  <dcterms:modified xsi:type="dcterms:W3CDTF">2026-07-17T02:02:48Z</dcterms:modified>
  <dc:title>Bible.com.au: Matthew 24:1-51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