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h. Bedman. Dja ngudda minj ngurringeyburren ‘Nawu Kanhbukkabukkan’, dja ngurriyingkihkarrme nadjalkudji nawu ngunhmarnewohrnan. Dja ngudda nakka ngurridangerrinj row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k yuwn bu nangale ngurringeybun ‘Kornkumo Duninjh’ kore kondah kurorre. Dja ngudda ngurriyingkihkarrme nadjalkudji Kornkumo, nawu heaven kah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k yuwn bu ngundimarneyime ‘Nawu Kanbukkabukkan’, dja ngokko ngurrihkarrme nakudji nawu ngunhbukkabukkan ngudberre, nahni nawu Chr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ngale nawu kadjare karrokme ngudberre bu nakimuk duninjh, nakka wanjh kakurrmerren bu kadjaldurrkmirri ngudbe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nangale nawu kakukdokmibuyhwerren, wanjh nakka kayawoyhdurndeng yerre. Dja nawu minj kakukdokmibuyhwerren, nakka wanjh God kakimukwon.” Kuhni bu Jesus yimeng.Jesus Bendungi Pharisees Dja Bininj Nawu Bindibukkabukkani MankarreMatthew 23:13-36(Mark 12:38-40; Luke 11:37-52; 20:45-47)]]></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Wanjh Jesus yimeng, “Kadjalwarre duninjh ngudberre ngudda nawu ngurrbenhbukkabukkan mankarre dja ngudda nawu Pharisees! Ngudda nawu ngurridjalkurrehkurren! Ngudda ngurrbenhmarnedangbalhme bininj bu minj kabirringimen kore God kawohrnan rowk. Mak nguddabidju minj ngurringimen dja ngurrbenhdahme birribuyika bininj nawu kabirridjare kabirringi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djalwarre duninjh ngudberre ngudda nawu ngurrbenhbukkabukkan mankarre dja ngudda nawu Pharisees! Ngudda wanjh ngurridjalkurrekurren! Ngudda ngurrire djarreh kubolkbubuyika rowk ba ngurriyawan nakudji bininj nawu ngurribukkabukkan. Wanjh ngurrimarnbun namekbe bininj bu nadjalwernhwarre duninjh yiman ngudda ba bu ngurridjarrkre kore he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djalwarre duninjh ngudberre! Ngudda yimankek ngurrbennahnan nawu birribuyika bininj, dja burrkyak ngudda ngurrimimdubbe. Ngudda ngurrbenbukkan bininj bu minj kabirriwokkurrmerren kore kunngey nuye Temple. Ngurrbenmarneyime bu kunukka minj baleh mak kabirriyime. Mak ngudda kamak ngurriyime bu bininj kawokkurrmerren kore kunngey ngalengngarre gold nawu kore temple kahdi dja wanjh kakurduyime kore wokkurrmerrinj.]]></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udda ngurrimimdubbe dja ngurribengwarr! Dja kaluk baleh nawu nawernhkimuk? Yiddok gold mak kunubewu temple kore kahmarnbun nawu gold bu kahdjamun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k ngudda ngurriyime, bu bininj kunrayek kunwok kakurrmerren kore manbu altar, wanjh kunukka minj njale kamenmenyime. Dja ngurriyime bu bininj kunwok kunrayek kakurrmerren kore namakmak nuye kakurrme nawu kahyo kore altar, wanjh kunukka kama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yolyolmeng Nawu Pharisees Dja Mak Nawu Kabindihbukkabukkan Mankarre Nuye MosesMatthew 23:1-12(Mark 12:38-40; Luke 11:37-52; 20:45-4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udda ngurrimimdubbe bininj! Kaluk baleh nawu nawernhkimuk? Yiddok namakmak nawu kurrmeng, dja kunubewu altar kore manbu kahmarnbun namekbe namakmak bu kahdjamu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ininj nawu kawokkurrmerren bu kunrayek kakurrme kore altar wanjh nakka kunrayek kakurrme kore njalehnjale kore kaddum namekbe alt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k bininj nawu kawokkurrmerren bu kunrayek kakurrme kore Temple wanjh nakka kunrayek kakurrme kore kunngey nuye nawu kahdi kore Tem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angale nawu kawokrayekworren kore kunngey ngarre heaven wanjh nakka mak kunrayek kunwok kahyime kore kunngey nuye God nawu kahni dja mak nawu kahbarndi kore thr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kadjalwarre duninjh ngudberre, nawu mankarre ngurrbenhbukkabukkan dja ngudda nawu Pharisees! Ngudda ngurridjalkurrehkurren! Ngudda ngurrihwon God kundjalyahwurd kore njalehnjale yeng nawu ngurrihkarrme yiman mandjoleng nawu mint, dill dja cummin warridj. Dja ngaleng, ngudda minj ngurrimarrkmang manbu mankimukkenh mankarre. Ngayime minj ngurrbendjadme bu djal mandjad, dja mak minj ngurrbenkongibun, dja minj mak ngurrikangewoybuk. Mahni wanjh mankarrekuken kore ngurrikurduyimeninj, dja mak mankarrekilehkilelk warridj.]]></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unukka ngurrbennahnan nawu bininj dja nakka ngurrimimdubbe rerrih! Ngudda nakka mankarrekilehkilelk ngurriyolyolme, dja manbu mankarrekihkimuk makka burrkya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kadjalwarre duninjh ngudberre, nawu mankarre ngurrbenhbukkan dja ngudda nawu Pharisees! Ngudda nawu ngurridjalkurrehkurren! Ngudda yimankek ngurrimarnburren ngurrimak ba bu birribuyika bininj ngundinan ngundimakwan dja kore kanjdji kukange ngudberre nakka njalehnjale ngurrimanjngun dja ngurridjalburrbun kore ngudberreken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harisees, ngudda ngurrimimdubbe! Ngurrikangebeleworrimen werrk, ba kunukka ngurrikurduyime kunmak kore kurobb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Kadjalwarre duninjh ngudberre, nawu mankarre ngurrbenhbukkabukkan dja ngudda nawu Pharisees! Ngudda nawu ngurridjalkurrehkurren! Ngudda yimankek ngurriyime ngurrimak ba bu birribuyika bininj ngundinan ngundimakwan dja kore kanjdji kukange ngudberre wanjh ngurridjalwarre duninjh, dja mak ngurrikurrehkurren.Ngayime bu ngudda yiman yerrih kunmidj. Kore kuberrkkah, wanjh bininj kabirribolkmarnbun bu kamak rowk, dja bu kanjdji wanjh kawarre, dja kakanjnudm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djalwarre duninjh ngudberre nawu mankarre ngurrbenhbukkabukkan dja ngudda nawu Pharisees! Ngudda wanjh ngurridjalkurrehkurren! Ngudda ngurrimarnbun kunwardde yiman kunmidj bedberre nawu prophets dja mak kore kabirrihkukyo nakka ngurrbenmidjmarnmarnbun nawu birrimak bininj.]]></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Jesus benmarneyimeng bininj nawu birrihmirnderri dja mak nawu benbukkabukkani nuye, yime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ngurriyime bu yimankek ngudda bu ngurridiwirrinj kunkareni, wanjh minj ngurriraworrimeninj nawu mawahmawah kadberre bu bindibuyi nawu prophe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nakka woybukkih ngudda wurdwurd bedberre nawu mawahmawah ngurrbenhyime nawu kore bindihbuni dja bindikukkurrmi nawu prophe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wanjh ngurriyakwo manbu kore bedda birridedjingmey nawu mawahmawah ngudberre, dja wanjh kandimarnekurduyimen kunwarre ngarddu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gudda ngurridjalwarre duninjh nawu ngurribornayindanj kore birriwarre bininj! Minj baleh ngurrikelerlobme bu minj ngurringimen kore hel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kuhni marneyime ngudberre, ngaye ngabenmunkewe ngudberre nawu prophets, dja nawu kabirriwernhkarreburrbun dja nawu ngundibukkabukkan ngudberre. Wanjh yikahwi nakka ngurrbenbun ngurrbenkukbarnname. Dja yikahwi nakka ngurrbenbun kore kunrurrk manbu yiwarrudjkenh ngudberre mak ngurrbenkelekadjung kore kunred dja kunr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kunmekbekenh ngurriwowarreworren kore kunwarre ngurrbenhmarnekurduyimi nawu birrimakni bininj kore kondah kurorre. Bu kumdedjingmey kore namakni bininj Abel kurlbawarrhmeng, kore Zechariah nawu beywurd nuye Berakiah nawu ngurribom kore kuburldjarn ngarre temple dja alta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marneyime ngudberre bu woybukkih duninjh, ngudda bininj nawu bolkkime ngurrihdarrkiddi wanjh nakka kunwarre kakurduyimerran ngudberre bu kunmekbekenh kunwarre ngurrihkurduyimi bedberre nawu birrimakni bininj.” Kuhni bu Jesus yimeng bedberre.Jesus Benkongibuni Bininj Nawu Birrihni Kunred JerusalemMatthew 23:37-39(Luke 13:34-35)]]></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Jesus bolkyolyolmeng kore Jerusalem dja yimeng, “Ngudda kunred Jerusalem! Jerusalem! Nawu bininj ngudda ke bindihbuni nawu prophets dja mak bindikodjdongi kunwardde bindikukkurrmi nawu God benmunkeweng ngudberre. Kunwernhkah ngadjareni ngabenmornnameninj bininj ke, yiman kayime djukdjuk ngalbu kayawmornname ngaleng ngarre yayaw kore kanjdji kuwel ngarre, dja ngudda minj ngurridjareniwirrinj bu kunmekbe ngakurduyimeninj.]]></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ja wanjh ngurrina! Manbu temple ngudberre makka wanjh kabirridjalbawon manrurrklarrk kahdjalrurrkdi dja mak kabirrimirndeyarlarrmerr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ja marneyime ngudberre, ngudda minj kandihyawoyhnan ngaye kaluk bu yerrekah bu ngurriyime, ‘God kabimarnekurduyime kunmak nuye namekbe nawu kamre kore kunngey nuye nawu Kawohrnan Rowk!’ ” [Psalm 118:26] Kuhni bu Jesus nungan yolyolmerrinj.]]></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wu mankarre kabindihbukkan, dja nawu Pharisees wanjh kabirrikarrme kundulkarre bu ngundimarneyime kore Moses mankarre nuye kahyi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gudda ngurrimarrkma dja ngurrikadjukadju kore baleh ngundimarneyime ngudberre. Dja yuwn bu mak ngurrikurduyime kore bedda kabirrihkurduyime. Burrkyak. Bedda minj kabirrikurduyime kore kunmak ngundibukkabukk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ore bedmandeleng kabirrihmarnbun manbu mankarre wanjh kabindingorrkenwon birribuyika bininj kore kabindidjurrkkan, dja bedda minj kabindibidyikarrme bu kabindidjalbawon kore kunrayekken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k njalehnjale rowk kore kabirrihkurduyime bu kabirriburlumerren dorrengh kore kumirrk bedberre birribuyika bininj. Kaluk kabirrikukbukkarren kore kabirridjongbuyindi kunmadj nawu yiwarrudjken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k kabirridjare kabirrini kore manmakmak seats kore mulil kabirringun, dja mak bu kabirrimornnamerren kore kunrurrk manbu yiwarrudjkenh, nakka bedda kabirrini kore manbu kahdokmerr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dda mak kabirridjare bu bininj birriwern kabindiburlume kore kurobbe, dja mak kabirridjare bininj kabindimarneyime, ‘Ngudda Nawu Kanhbukkabukkan’.]]></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2026-06-22T02:42:45Z</dcterms:created>
  <dcterms:modified xsi:type="dcterms:W3CDTF">2026-06-22T02:42:45Z</dcterms:modified>
  <dc:title>Bible.com.au: Matthew 23:1-39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