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3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birridjalmirndewern bininj birriyerrkkerrinj kunmadj nakuyeng bedberre dja birrikurrmi kore manbolh. Birribuyika wanjh birridulkdadjkeng manyende dja birrikurrmeng birribolkbarrkbom manbu manbol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irridjalwern wanjh birrimarnedokmi, dja yikahwi birrimirndewam birrimunkekadjungi, wanjh birrikayhmirey, bu birriyimi, “Mah, karriyime Hosanna nuye nahni nawu Beywurd nuye David! Nahni nawu kamhre kore kunngey nuye nawu Kawohrnan Rowk, wanjh nakka God bidjalkurduyime kunmak rowk! Karriyimen Hosanna God nuye nawu kaddum kahni!” [Psalm 118:2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Jesus ngimeng kore Jerusalem, wanjh bininj rowk nawu birrihni birrikangebarrhmeng dja birridjawarreni, “Nangale nakka binin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birriwern bindiwokmangi bu birriyimi, “Nahni wanjh Jesus, nawu prophet nakang Nazareth kore kubolkkimuk Galilee.”Jesus Benburriweng Yikahwi Bininj Kore Templebeh.Matthew 21:12-17(Mark 11:15-19; Luke 19:45-48; John 2:13-2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Jesus djalwohngimeng kore Temple kuberrkkah, dja benburriweng bininj nawu birriweykani dja birribayahmi kumekbe. Nungka wanjh benmarnewayhkeng manbalabala bedberre bininj nawu money birriweykani, dja mak bininj nawu birriweykani dorddorok may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ungka yimeng, “Kabimbuyindi kore kayime, ‘Ngaye kunrurrk ngardduk, makka kunrurrk yiwarrudjkenh,’ dja ngudda ngaleng ngurrimarnbom yiman kunwardderurrk kore ngudda nawu ngurrihdjirdmahdjirdmang ngurrihni.” [Isaiah 56:7; Jeremiah 7:1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birriwern bininj nawu birrimimbunje, dja mak nawu birribirlni, wanjh birriwam kore Jesus bu dingihdi kore Temple, dja Jesus benmarnbuni row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nawu birrikihkimuk priests dja nawu bindibukkabukkani mankarre bedberre birrikurdunani kunmak rowk kore Jesus kurduyimi, dja mak bindibekkang kore wurdwurd birrikayhmi kore Temple, dja birriyimi, “Hosanna nuye Beywurd nuye David!”. Wanjh bedda birriyiddu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irridjawam Jesus, birriyimeng, “Yiddok ngudda yibenbekkan nahni wurdwurd bu ngundimulewan ngudda?” Wanjh Jesus benwokmey yimeng, “Yoh. Dja yiddok minj ngurribimngeybuyi kore kabimbuyindi, kayime, ‘Ngudda God yibenmarnbun wurdwurd bu ngundidjalburluburlume.’ ” [Psalm 8:2]]]></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Jesus benbawong, bolkbawong Jerusalem dja wam kore kubolkyahwurd Bethany, dja yonginj kunkakkuyeng kumekbe.Jesus Dulkwarrewong Manbu Fig Kundulk.21:18-22(Mark 11:12-14,20-2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ninj Birriburlumeng Jesus Bu Ngimeng Kore Jerusalem.Matthew 21:1-11(Mark 11:1-11; Luke 19:28-38; John 12:12-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malaywibuyikani, bu dungbebmi, wanjh Jesus yawoyhdurndeyi kore Jerusalem. Nungka wanjh marrwedowe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ohrnang wanjh nang manbu fig kundulk darnkih kore manbolh. Wanjh darnhwam, dja burrkyak, minj karrmeninj manme manbu figs, dja djal kunmalaworrwi djahdjaldi. Wanjh Jesus yimeng, “Ngayime bu minj yiyawoyhkarrme manme kamkukbarndangen munguyh.” Wanjh kundjalburrikudji mahni kundulk wanjh dulkdoweng, darlehminj row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bu nawu benbukkabukkani birrinang kore kurduyimerranj, wanjh birrikangebarrhmeng, dja birridjawam Jesus, “Djal werrkwerrkni duninjh kundulk dulkdarlehminj, dja nuk baleh yikurduyime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benwokmey, yimeng, “Ngaye marneyime djal kunwoybuk duninjh, ngudda bu kandiwernhwoybukwon, dja minj ngurrikewkme, ngudda warridj ngurrikurduyime kundulkarre dorrengh, yiman ngaye ngamarneyimeng mahni kundulk. Ngudda warridj ngurrimarneyime maninjmanu mandulmuk mankimuk, ‘Mah! Yiray, yikukburriwerrimen kore kurrula!’ Dja kakurduyimerran ngudber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kandiwoybukwon, wanjh ngurridjalmang njalehnjale kore ngurridjawadjawan kore ngurridi yiwarrudj.” Kuhni wanjh Jesus benmarneyimeng.Balehbeh Jesus Kundulkarre?Matthew 21:23-27(Mark 11:27-33; Luke 20:1-8)]]></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bu nungka Jesus benbukkabukkani bininj kore kunrurrk manbu temple, wanjh nawu birrikihkimuk priest dja mak dabborrabbolk birrikihkimuk, wanjh birrimarnebebmeng. Dja birridjawayhmeng Jesus, “Ngudda kanmarneyimen ngadberre balehbeh ngudda yiwohrnan bu kuhni yarrkka yihkurduyime, dja nangale ngunmarnbom bu kuhni yihwohrn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Jesus benwokmey, yimeng, “Ngaye mak wohdjawan ngudberre bu kundjalkudji, kaluk bu kandimarneyimen, wanjh ngaye mak marneyime kore ngudda kandidjaw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 John benkukdjuhkeyi, yiddok ngurriyime nungka nuye kaddumbeh dja nuk ngurriyime bininjbeh?” Wanjh bedman birrihdjawarreni, birriyimerrinj, “Bu karriyime, heavenbeh, wanjh kunu nungka kayime, ‘Wanjh njalekenh ngudda minj ngurriwoybukwoy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bu karriyime, ‘Bininjbeh’, wanjh kunu karrikele, bu birriwern rowk ngad bininj nawu Israel kankebmawahmeng, dja bedda kabirriyime bu woybukkih John nakka wanjh prophet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kunu birriwokmey Jesus, birriyimeng, “Ngad ngarriwakwan bu balehbeh John benhkukdjuhkeyi.” Wanjh Jesus yimeng bedberre, “Wanjh ngaye minj mak marneyime ngudberre bu balehbeh ngaye ngawohrnan bu kuhni yarrkka ngahkurduyime.”Jesus Bendjawam Nangale Kabiwokmarrkmang God Bu Woybukkih?Matthew 21:28-3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Jesus dja nawu benbukkabukkani nuye birrihbebmi darnkih kore Jerusalem, bedda wanjh birriwohdanginj kore kunred Bethphage kaluk kore kurrulum kabolkngeyyo Olives. Wanjh kumekbebeh Jesus benbenemunkeweng benebokenh nawu benbenebukkabukkani nuy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yolyolmeng bedberre. Yimeng, “Mah, kandibekka dja kandimarneyime kore baleh ngurriyime. Nakudji bininj benbenebornang bininj bokenh. Wanjh kunkudjikenh bimarneyimeng nawu nawernwarre, yimeng, ‘Korlonj, yiray kanmarnedurrkmirri kore vineyard bolkki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ahni beywurd nuye yimeng, ‘Ngawarnyak!’ Kaluk yerrekah, wanjh mayaliborledmeng, dja wam durrkmirr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nawu kornkumo wam bidjawam nawu nawalawalak bu nungka kahdurrkmirri, dja nahni beywurd yimeng, ‘Mah, Ngabba. Wanjh ngare.’ Dja med, nungka minj rawinj bu durrkmirrangimeninj.”]]></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Jesus bendjawam, “Nangale bininj biwokmarrkmey kornkumo benewoneng?” Wanjh birriyimeng, “Nawu nawernwarre.” Wanjh Jesus benbengdayhkeng, yimeng, “Woybukkih marneyime ngudberre. Bininj nawu tax kabirrikukmang, dja birridjalwarre daluk, wanjh bedda kabirringime werrk kore God kawohrnan, dja ngudda wanjh yer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 kuninjkunukenh, John bebmeng ngudberre dja ngunbukkang kunmakkenh, dja ngurridjalwokweng nuye. Dja nawu birriwarre bininj dja daluk birriwoybukwong John. Ngudda ngurrbennang warridj, dja minj ngaleng ngurrimayaliborledmeninj kore kunwarrekenh bu ngurriwoybukwoyi.” Kuhni bu Jesus benmarneyimeng.Jesus Yolyolmerrinj Kore Manbu ParableMatthew 21:33-46(Mark 12:1-12; Luke 20:9-19)]]></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Jesus yimeng, “Kandibekka, dja ngaye ngayolyolme manih manbuyika parable manbu kunwarlkkaykenh kunwok. Nakudji bininj nawu karrmi kunbolk, wanjh dudji manrakel manwern kore kabbal nuye, dja marnbom fence mankimuk, bolkkaruy kudjorlok kore bininj birrimelmi manbu grapes, dja mak marnbom kunrurrk kunkuyeng ba bininj kabarndi kabolknahnan kaddumbeh. Bonj. Wanjh benkurrmeng bininj bu birrimarnedurrkmirri kore birribolknahnani nuye ba bu birrikarremulewayi. Wanjh nungka wam kubolkbuyika, kaluk kunkuyeng bu ningihn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luk bu darnkih ngarre manme kadjolengmen, wanjh namekbe bininj benmunkeweng birridanjbik nawu birrimarnedurrkmirri, ba birrimayi manme mandjoleng manbu manrakelbe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bedda nawu birribolknahnani wanjh bindidarrkidmey. Nakudji birriwidjbihkeng, nabuyika wanjh birribom doweng, dja nawu nabadbuyika birridongi kunwarddew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nawu wohrnawohrnani benmunkeweng birribuyika bininj nuye ba bu birrimoyhmayi manbu mandjoleng, dja birriwern. Dja bonj, birriwarre bininj wanjh bindibom bedda warridj.]]></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onj. Kaluk yerreh duninjh, wanjh nawu wohrnawohrnani bimunkeweng nuye beywurd nuye. Nungka burrbuni bu yimerrinj, ‘Woybukkih, bedda birriwarre bininj wanjh kabirriwokmarrkmang ngaye ngardduk beywurd duninj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benbenemarneyimeng, “Nguneray kore kurrurrkwern, dja bu ngunengimen, kumekbe ngurrbenbenengalke donkey bokenh, kaluk ngalbadjan dja yaw kore kabenehdukkayindi. Wanjh ngurrbenbeneyerrkkemen dja ngurrbenbenemka kore ngay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birrimekbe bininj nawu birrihmarnenahnani kabbal bu birrinang nawu beywurd, wanjh kunu birrihdjawarreni, kaluk birriyimeng, ‘Nanih nawu wanjh beywurd, kaluk kamang maninjmanu kabbal bu nuye kornkumo karrowen. Wardi karribu ba ngadman karrimang nawu nuyeniwirrinj.’]]></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bedda birridarrkidmey, birrikukburriweng kuberrkkah kore manrakel kahdudjihdudjindi, wanjh kumekbe birribom birrikukkurrme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luk baleh kabenmarnekurduyime nahni nawu nuye kabbal bu kabenmarnebeb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nawu birribekkani Jesus birriyimeng, “Nungka kabenbularrbun rowk nawu birriwarre duninjh bininj. Dja mak birribuyika kabenwon manmekbe kabbal kore manrakel kahdudjindi ba kabirriwon mandjoleng bu kadjolengmarnburr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njh Jesus yimeng, “Bolkkime wanjh kunbuyika marneyime bu ngayolyolmerren. Yiddok ngurribimnayi kunwok kore kawokbimbuyindi kore God nuye kunwok bu kayime, ‘Yikahwi bininj birrirurrkmarnbuni, birriwarreweng mankudji manbu kunwarddekimuk, wanjh mandjalmekbe manbu kaluk yimerranj bu manwernhkuken kawernhdokme dja birrikurrmeng kore kaddum kururrk. Nawu Kawohrnan rowk kuhni kurduyimeng, dja karridjalburlume nuye bu karrikurdunang.’ [Psalm 118:22-23].]]></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ah, dja marneyime ngudberre, bu kunmekbekenh wanjh God kabenbawon birribuyika bininj ba bu kabirrimngimen kore nungka kawohrnan rowk. Ngudda bonj, minj ngurriyawoyhbolkkarrme. Nungka kabenwon bininj nawu kabirribolkmarnbun ba kadjolengm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ja maninjmanu kunwardde ngayolyolmeng, wanjh bininj nawu kabirrimankan kore manmekbe kunwardde, wanjh kabenkukdjalkdjalkmang, dja bu kunwardde ngalengman kamankan bininj kabenngerrehme, wanjh kabenkukdjubulhme duninjh.” Kuhni Jesus benmarneyime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ja bu kuhni birribekkang bininj nawu birrikihkimuk priest, dja nawu Pharisees, wanjh birriburrbom bu Jesus bedda benyolyolme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njh birribolkyawani birridjareni birriberlmayi bu kundjalmekbe rerrih, dja birribawong, bu kunmekbekenh kunu bindikengemeng bininj rowk nawu birriyimi bu Jesus nungka prophetn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bu nangale ngundjawan ngurrewoneng bu njalekenh ngurrbenbenehkan nawu donkeys, wanjh nguneyimen bu nawu kawohrnan kadjare berrewoneng, kaluk nungka ngunyimunkewe werrkwer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uhni kurduyimerranj ba bu kore God wokkurrmerrinj makka wanjh woybukkenhdanj bu kore prophet yim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urrbenmarnemulewa bininj nawu kabirrihni kunbolk Zion, ‘Ngurrina! Nahni king nawu kawohrnan ngudberre kamhre ngunhyikan ngudberre. Kaluk nungka minj nabang, dja kamhmorneni kore donkey, nawu mayh yaw.’ ” [Zechariah 9:9]]]></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nawu benbenebukkabukkani benewam benekurduyimi kore Jesus benbenemarneyim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nekang donkey dja mak yaw ngalengngarre, dja benebarrkbom kunmadjwi bedberre, dja Jesus mornedanginj.]]></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2026-06-25T11:15:01Z</dcterms:created>
  <dcterms:modified xsi:type="dcterms:W3CDTF">2026-06-25T11:15:01Z</dcterms:modified>
  <dc:title>Bible.com.au: Matthew 21:1-46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