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bu baldungyibmi, namekbe bininj nawu bolkkarrmi nuye kunred, wanjh bimarneyimeng nawu kabenhmarnewohrnan kore nawu kabirrihdurrkmirri, ‘Yibenkayhmen ba yibenkarremulewan. Wanjh yibendokmibuyhwemen werrk nawu birriyerre ngabenhmangi bininj, wanjh yerre yibenbalwon nawu birriyungkih bininj birridedjingm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nawu birrihdurrkmirri kore benmey bu five o'clockni wanjh birrimey werrk bedberre kunwardde, kaluk birribebbehmey 100 doll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 bininj nawu kerrngehkenh duninjh benkimey birrimey kunwardde bedberre. Kaluk bedda yimankek birriyimeng nawernhkimuk kabenkukwon, dja burrkyakni. Bedda warridj birrimey money manbu kadjalkukrohrok nawu birriyerre bininj birrim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bu birribebbehmenemey nawu kunwardde, bedda wanjh wokkihnayanayawkmi bu birrimarneyimi namekbe bininj nawu bolkkarrmi kunred manbu viney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edda birriyimeng, ‘Birrimekbe bininj nawu birridurrkmirranginj bu nakudji hour. Dja ngudda yibenmarnekarremulewam kore karohrok yiman ngad nawu ngarridurrkmirranginj barnangarrakuyeng kore kurrungba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awu bininj nuyeni vineyard wanjh bimarneyimeng nawu nakudji bininj, ‘Nawu ngarrdabbolk, ngaye minj djirdmayi ngudda. Ngudda ngurriyimeng kamak ngurridurrkmirri bu ba bu ngurrimang kunbarnangarrakudji ngarre naninjnanu kunward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yima nawu kunwardde ke, dja yiray. Ngaye wanjh ngadjare ngabenwon bininj nawu yerre ngabenkimey nadjalkudjiwi kunwardde manbu karohrok rowk nawu kore ngudda kukw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kka ngarddukkih money, wanjh kamak bu ngabenkukwon money kore ngaye ngadjare. Dja yiddok yikirnwern bu ngadjare ngabenwon nawu birribuyika bin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yimeng, “Kuhni ngamenmenyime kore ngayime. Birrimekbe bininj nawu bolkkime kabirrimre yerre, nakka wanjh kabirribalkukdokme. Dja nawu kabirrikukdokme bolkkime, nakka wanjh kabirrimre yerre duninjh.”Jesus Yolyolmerrinj Danjbikkah Bu Nungka KarrowenkenhMatthew 20:17-19(Mark 10:32-34; Luke 18:31-3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Jesus rengehrey bu bidbuni kore Jerusalem, wanjh nungka benmey nawu benbukkabukkani nuye dja benmarneyimeng manmol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God Nungan Kandjalwon Kore Kadjare Kadberre Djal BurudjangMatthew 20: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d wanjh karrihbidbun kore Jerusalem. Dja ngaye nawu Bininj Duninjh wanjh ngandikukweykan kore nawu birrikimuk priests dja nawu kabindihbukkan mankarre, wanjh ngaye ngandidjadme ba bu ngandibun ngarrow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ngandikukweykan kore bininj nawu minj Jews nawu ngandidjekmiwon dja ngandiwidjbihke whips dorrengh, wanjh ngandikukbarnname kore kundulk cross. Kaluk yerrekah bu kunbarnangarra danjbik, God wanjh nganyawoyhdolkkayhwe kore ngadjaldarrkiddi.” Kuhni bu Jesus yolyolmerrinj.Bu Nangale Kadjare Kabenmarnedokme Kore Jesus Nuye BininjMatthew 20:20-28(Mark 10:35-4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galkudji daluk kumwam kore Jesus, dja nayayaw bokenh warridj birrimdjarrkwam. Nawu Zebedee benbenebornang benemekbe bininj, dja bedda wanjh Jesus benbenebukkabukkani. Ngalmekbe daluk boddanj kumirrk nuye Jesus dja bidjawam kore kakurduyime ngaleng nga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djawayhmeng, “Ngudda njale yidjare?” Kaluk ngaleng yimeng, “Bu yiwohrnan rowk yiman king duninjh, wanjh ngadjare nayayaw ngardduk kabeneni kumekbe kore kukun dja kudjakku ngudda 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Jesus benbenemarneyimeng, “Ngudda minj nguneburrbun kore njale kandihdjawayhme. Kaluk kundjak mandulmuk duninjh nganmarnebebme. Kuhni wanjh yiman kayime ngaye ngabongun maninjmanu kundjak kore banikkin ngardduk, dja yiddok ngunebongun warridj?” Wanjh nawu nayayaw beneyimeng, “Yoh, wanjh ngad nganebongu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Jesus benbenemarneyimeng, “Ngudda wanjh woybukkih kaluk ngunebongun kore ngaye ngardduk banikkin. Dja minj ngayime bu nangale kani kore kukun dja kudjakku ngardduk. Makka minj ngayeman, dja nungan nawu Kornkumo ngardduk bu kayime kore kabenbenemarneyingkihbolkmarnb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awu birrimirndebuyika ten nawu benbukkabukkani bu bindiwobekkang kunmekbe, bedda birriyidduy dja bindiduy nawu benedang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Jesus benkayhmeng, dja benmirndemornnameng dja benmarneyimeng, “Ngudda ngurriburrbun bu nawu kabirriwohrnawohrnan kore bininj nawu minj Jews, wanjh kabindidjurrkadjurrkkan nawu bininj bedberre. Mak nawu birrikihkimuk bininj nawu kabindiwohrankenh bedberre, wanjh kabirrikarrme kundulkarre bu kabindimarnewohrnan mardabbabba nawu bininj.]]></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yuwn ngudda kunmekbe ngurrikurduyime kore bedda kabirrihkurduyime. Dja kunbuyika ngudberre. Bu nangale ngudberre bu kadjare kakimukmen, wanjh kurrmerrimen bu kabenmarnedurrkmirri nawu ngurribuyi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k nangale kadjare karrokmiwerren, wanjh nakka kurrmerrimen bu karrurrkmirri ngurribuyika, yiman slave rerri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yolyolmeng yimeng, “Ngayolyolme kore God nuye kawohrnan rowk. Wanjh nakka yiman kayime bininj nawu kabolkkarrme nuye kunred. Kaluk kumkabelni nungka wam, benmey bininj ba kabirridurrkmirri kore vineyard nuye, kore manrakel manbu grapes kadjoleng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kunmekbe rerrih karohrok ngaye nawu Bininj Duninjh. Ngaye minj ngamrawinj bu birribuyika ngandimarnedurrkmirri. Dja ngamwam bu ngarrurrkmirri bedberre birribuyika dja mak ngakanjkurrmerren bu ngabenmarnekarremulewan kore ngabenbebke birriwern bininj.” Bu Jesus wanjh kuhni yolyolmerrinj.Jesus Benbenemarnbom Benebokenh Bininj Nawu BenemimbunjeniMatthew 20:29-34(Mark 10:46-52; Luke 18:35-4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Jesus dja benbukkabukkani nuye birribalhbolkbawoni kore kunred Jericho, bininj birrimirndewern duninjh birrimunkemey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bininj bokenh nawu benemimbunjeni benehni kore manbolh darnkih wanjh benewobekkang bu Jesus rengehrey benbeneyuhyurrhkeyi, wanjh bedda benekayhmeng, “Nawu Yiwohrnan, ngudda beywurd nuye David, kanbenekongibu ngarrewon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nawu birriwern bininj bindidungi dja bindimarneyimeng bu kabenengurdme kabenehkayhme, dja bedda benekayhmi bu wernkih duninjh, “Nawu Yiwohrnan, beywurd nuye David, kanbenekongibu ngarrewone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wanjh benbenebekkang dja danginj wanjh benbenemarneyimeng, “Baleh ngunedjare ngakurduyime ngurrewone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bedda beneyimeng, “Nawu Yiwohrnan, ngad nganedjare nganebolkn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benbenekongibom benemekbe bininj bokenh dja benbenemimkarrmeng. Wanjh kundjalmekbe rerrih bedda benebolknang bu kamak rowk. Wanjh kumekbe benemunkemey Jes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namekbe bininj benmarneyimeng kabenkarremulewan birrimekbe bininj bu kabirridurrkmirri kunbarnangarrakudji. Bu nungka benmarnewokrayekwong kabenkarremulewan 100 dollars, dja benmunkeweng kore vineyard ba kabirridurrkmir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yerrekah, bu nine o'clock yimerranj, wanjh namekbe bininj wam kore shops dja bennang birrimirndebuyika bininj kumekbe birrihdi, kaluk minj bedda birridurrkmirriwirr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benmarneyimeng, ‘Kab ngurrimray ngurridurrkmirrin kore ngaye ngardduk vineyard, wanjh kunukka karremulewan mandjad ngu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birriwam birrihdurrkmirri kore vineyard nuye namekbe bininj. Mak kunyawoyhkudji yawoyhwam bu twelve o'clock, dja mak three o'clock kunmekbe rerrih kurduyim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five o'clock yimerranj, wanjh yawoyhdurndi kore shops wanjh bennang birribadmirndebuyika bininj kumekbe birrihdi. Wanjh bendjawam, ‘Njalekenh ngudda ngurrihdi kondah barnangarrakuyeng dja minj njalekenh ngurridurrkmir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edda birrimarneyimeng, ‘Minj nangale nganwoyi kore ngarridurrkmirriwirrinj!’ Wanjh nawu bininj benmarneyimeng, ‘Mah, ngurrimray ngurridurrkmirri kore ngaye ngardduk vineyard.’]]></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2026-06-22T02:42:45Z</dcterms:created>
  <dcterms:modified xsi:type="dcterms:W3CDTF">2026-06-22T02:42:45Z</dcterms:modified>
  <dc:title>Bible.com.au: Matthew 20:1-34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