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ing Herod benmunkeweng birrimekbe nawu bininj kore kunred Bethlehem, dja benwokrayekwong benmarneyimeng, “Ngurriyawa namekbe wurdyaw, dja kaluk bu ngurringalke, ngurrimray werrkwerrk bu kandimarneyime ba ngayemanwali ngare ngaboddan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kunmekbe benmarneyimeng nawu king, wanjh bedda birribolkbawong dja birriwam. Wanjh mankokkarrng manbu birrinang kore koyek, wanjh makka djalkukdokmi bedberre wanjh kaluk danginj kore kumekbe wurdyaw yongohy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birrimekbe bininj birrinani manbu mankokkarrng, bedda wanjh birridjalnjilngmakm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mwam kore kururrk kore wurdyaw yongohyoy kaluk ngalbadjan dorrengh bindidjarrkngalkeng ngalbu Mary. Wanjh birrimarneboddanginj bu bedda birriburlumeng nungka nuye. Yerre wanjh birridangmarrhmey nawu namakmak birrimhkani bu birriwong nuye. Kaluk nawu gold duninjh, dja mak manbu mankalkkidmanjmak incense dja mak myrrh manbu mankalkkidmanjm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God benbengdayhkeng bukirri bu minj kabirridurndeng kore King Herod, wanjh bedda birridjaldurndi kore bedberre kunbolk, kore manbolhbuyika ngarre birriwam.Jesus Nuye Ngalbadjan dja Kornkumo Benekang Kore Kunbolk EgyptMatthew 2:13-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kumekbe birribolkbawong nawu bininj birrikang koyekbeh, wanjh angel bimarnebebmeng Joseph kore kunkodjbukirri, dja bimarneyimeng, “Yirrolka! Yibenbeneka wurdyaw dja ngalbadjan dorrengh, dja ngurridjarrkkelerlobmen kore kunbolk Egypt, dja King Herod kabiyawan nawu wurdyaw kadjare kabibun. Wanjh ngurridin kumekbe kunbolk kore Egypt kaluk yawoyhmarneyime ngudberre bu kunmekbe ngurribolkba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kak yerreh Joseph dolkkang wanjh birriwam Egypt, bu benbenekang wurdyaw dja ngalbadj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mekbe birrihni kore kunbolk Egypt kaluk bu yerrekah wanjh King Herod doweng. Kuhni yimerranj kore Kawohrnan Rowk bimarneyimeng nawu prophet Hosea bu yimeng, “Kaluk ngaye ngakayhme nawu beywurd ngardduk kore Egyptbeh.” [Hosea 11:1]Nawu King Herod Benbom Wurdwurdwurdwurd Kore Kunred BethlehemMatthew 2: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Herod benburrbom birrimekbe bininj nawu koyekbeh birrikoweng, nungka wanjh wernhyidduy duninjh. Wanjh benwokrayekwong nawu kabirrihdurrkmirri nuye bu kabindingalke nawu narahrangem rowk nawu bokenh mandjewk bedberre, dja mak nawu birribalkilehkilelk, kore kunred Bethlehem dja mak darnkih kore kumekbe kunred, bu kabindibunkenh rowk. Kuhni King Herod kurduyimeng, dja burrbom njale kundung bu wurdyaw danginj, nawu koyekbeh bininj birrimulew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woybukkendanginj bu yimerranj kore nawu prophet Jeremiah bimbom, yim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Birrikodjkuludjad Birrimarneboddanginj JesusMatthew 2: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re kunred ngarre Ramah wanjh birribekkang daluk kanalkkihrey dja wernhnjilngwarreminj duninjh. Wanjh ngalmekbe ngalbu Rachel benmarnenalkbuni ngaleng ngarre wurdwurd mak, dja mak minj djareniwirrinj bu nangale binjilngmarnbuyi, dja birrimekbe wurdwurd wanjh ngarre birridoweng.” [Jeremiah 31:15]Mary dja Joseph Benedurndi Kunred NazarethMatthew 2:19-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ing Herod doweng, nawu angel nuye Kawohrnan Rowk bimarnebebmeng Joseph kore kunkodjbukirri, kore birrihni kunbolk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angel bimarneyimeng, “Yirrolka, yibenbeneka ngalbadjan dja wurdyaw, dja ngurridurnden kore kunbolk ngarre Israel. Dja bininj nawu birridjareni birribuyinj nawu namekbe wurdyaw wanjh bedda birridowerr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oseph dolkkang benbenemey wurdyaw dja ngalbadjan wanjh birridurndi kore kunbolk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Joseph biwobekkang Archelaus, nawu beywurd nuyeni King Herod wohrnawohrnani kumekbe kunbolk kore kornkumo nuye wohrnani kore kunbolk ngarre Judea. Wanjh Joseph keleni, minj rawinj kumekbe niwirrinj. Kaluk kunmekbe bu angel biyawoyhbengdayhkeng Joseph kore kunkodjbukirri, nungka wanjh wam kubolkbuyika kore kubolkkimuk ngaleng ngarre, kunbolk Gali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kore kunred kabolkngeyyo Nazareth, wanjh kumekbe bedda birrihni. Wanjh kumekbe woybukkendanj manbu kunwok kore nawu prophets birriyingkihyolyolmi nawu Jesuskenh, “Nungka nawu Nakang Nazarethb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njh danginj kore kunred kabolkngeyyo Bethlehem kaluk kore kubolkkimuk ngarre Judea bu kunmekbe bolkyimi Herod nawu King wohrnawohrnani. Wanjh bu kumekbe Jesus danginj, yikahwi bininj nawu birrikodjkuludjad nawu birridolkkang koyekbeh, wanjh birrimwam kore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dda birridjawayhmeng, “Baleh nawu wurdyaw danginj nawu king bedberre bininj nawu Jews? Wanjh ngad ngarrinang mankokkarrng nuye kore koyek ngarrihni, wanjh ngarrimwam ba bu ngad ngarrimarneboddan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kuninjkunu kunwok King Herod bekkang, nungka wanjh njilngwarreminj, dja mak bininj rowk warridj nawu kumekbe birrihni kore kunbolk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Herod benkayhmeng birrikihkimuk nawu kabirriwohrnan priests dja nawu mankarre kabindihbukkan bedberre kore kunred Jerusalem, wanjh bendjawam bu baleh nawu Christ dang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edda birrimarneyimeng, “Kore kunred Bethlehem kore kubolkkimuk Judea ngarre. Nawu prophet biyingkihbimbom bu biyingkihmulewam, kuhnikenh kore djurra, kore kay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kunred Bethlehem, kore kunbolk ngarre Judah, ngudda nawu kunbolkmak, dja yiyurrhke rowk kore kubolkbubuyika ngarre Judah. Wanjh ngudda kumekbebeh kore ngudda, kamre nawu bininj kabenmarnewohrnan bininj rowk, dja nanihnjanu bininj nadjalkudji nawu kabennahnan bininj ngardduk nawu Israel benkebmawahmeng, yiman kayime nawu shepherd kamirndenahnan mayh nuye.’” [Micah 5: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ing Herod benkayhmeng dja benmarnewokdanginj manmolk birrimekbe bininj nawu koyekbeh, dja bendjawam bu baleh bolkyimi manbu mankokkarrng benmarnebebmeng bedberr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2026-06-25T11:12:39Z</dcterms:created>
  <dcterms:modified xsi:type="dcterms:W3CDTF">2026-06-25T11:12:39Z</dcterms:modified>
  <dc:title>Bible.com.au: Matthew 2:1-23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