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Jesus yimeng, “Moses yimeng kamak bu ngurrbenbawon nawu ngalbihbininjkobeng ngudberre bu kuhnikenh ngudda wanjh ngurrikangerayek bininj, dja ngudda minj ngurrimarrkmayi God nuye kunwok. Dja manbu ngurribaworrenkenh, makka minj kurduyimerrangimeninj bu kerrngehkenh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arneyime ngudberre, bu nangale nawu kabibawon ngalbininjkobeng nuye bu djal burudjang, dja kabibalmang ngalbuyika daluk wanjh kunukka kunwarre kakurduyime. Kaluk ngahli ngalbininjkobeng nawu bibawong, wanjh minj beneyuwirrinj nabuyika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benbukkabukkani nuye birrimarneyimeng, “Bu kunmekbe kayimerran berrewoneng bu bininj dja dalukkenh, wanjh kunukka mak minj karrimarren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benwokmey, yimeng, “Kandibekka. Minj birriwern rowk kabirrimarrkmang mahni kunwok ngaye marneyime bolkkime, dja God benmarnbom bu yikahwi bininj kabirrimarrkma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ime kakarrebuyika kore njalekenh nawu bininj minj kabindimang daluk. Yikahwi bininj bu kore birridanginjbeh, wanjh minj kabirrikarrme bu kabindibornan wurdwurd. Bedda wanjh birrimanembeywurdyak. Yikahwi nawu minj kabeneyo daluk, wanjh bininj bindimarnbom bu birriyimerranj. Dja mak birribuyika nawu minj kabirridjare bu daluk bindimang bu kuhnikenh kabirridjaldjare kabirrimarnedurrkmirri kore God kawohrnan rowk. Wanjh bininj nawu kadjare kamarrkmang maninjmanu kunwok manbu kabirrimarrenkenh, wanjh kamak, kadjalmarrkmang.” Kuhni bu Jesus benmarneyolyolmeng.Jesus Kabenkimang WurdwurdMatthew 19:13-15(Mark 10:13-16;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irriwern bindimkang wurdwurd bedberre kore Jesus ba kabidkurrmerren dja yiwarrudj karri bedberre. Kaluk nawu benbukkabukkani nuye wanjh bindidu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wanjh Jesus yimeng, “Ngurrbenbawo nawu wurdwurd kabirrimre kore ngaye! Dja yuwn ngurrbendenghke. Kaluk wurdwurd wanjh kabirrihni kore God kawohrnan rowk, dja mak bininj warridj nawu kabirriyimerran yiman birrimekbe wurdwu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kunmekbe Jesus bidkurrmerrinj bedberre nawu wurdwurd, wanjh nungka kumekbe bolkbawong wam.Jesus Benyolyolmi Nawu Birrikuken BininjMatthew 19:16-30(Mark 10:17-31; Luke 18:18-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inj nakudji bimyikang Jesus dja bidjawam, “Nawu kanhbukkabukkan, baleh kore kunmak ngakurduyimen bu ngamalngdarrkid bu munguyh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imarneyimeng, “Njalekenh kanhdjawan bu kunmakkenh? God nadjalkudji namak. Dja bu yidjare yirrarrkiddi munguyh, wanjh yidjalmarrkma kore mankarre God nuye kah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olyolmeng Bu Nabininjkobeng Dja Ngalbininjkobeng KarribaworrenkenhMatthew 19:1-12(Mark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awu bininj yimeng, “Baleh manbu manngale mankarre?” Dja Jesus yimeng, “Ngudda minj nangale yibun yikukkurrme. Yuwn bu mak yimarnedjirdmang daluk ngalbu nuye nabuyika bininj. Yuwn bu mak yidjirdmang njalehnjale. Yuwn bu yibenmarnekurren birribuyika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warridj yibenbenemarrkma ngalbadjan dja kornkumo ke, dja yimarnedjarenin nawu nguneredbo yiman kayime bu yingandeleng yimarnedjaremerren.” [Exodus 20:12; Leviticus 19: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nayawurrinj yimeng, “Ngaye ngamarrkmey rowk nahni njalehnjale. Dja balehwali mak ngakurduy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yimeng, “Bu ngudda yidjare yimarnburren nawu nadjalmak bininj, wanjh yiray yiweykan njalehnjale nawu yihkarrme, mak nawu kunwardde wanjh yibenwo nawu birrimarladj. Bu kuhni ngudda yikurduyime, wanjh kunukka namakmak yikarrme kore heaven. Wanjh yerreh yimbalre wanjh ngaye kanmunkekadju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nmekbe bekkang nawu nayawurrinj, nungka njilngwarreminj, dja nungka kaluk nakuken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marneyimeng nuye benbukkabukkani, “Marneyime ngudberre woybukkih duninjh, kuhni wanjh kadjalkarrerayek nuye nawu nakuken bininj bu kangimen kubolkmak heaven kore God kawohrnan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h, marneyime ngudberre kunukka mayh nakimuk nawu camel minj kangimen kore kahdangurrk manbu kururrk, bonj, dja burrkkimuk. Wanjh kadjalrohrok nawu nakuken bininj minj kangimen kore God nuye kubolkm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Jesus nuye benbukkabukkani kunmekbe birribekkang, wanjh bedda birrikangebarrhmeng dja birridjawam, “Bu kunmekbe, wanjh nangale nawu God kabingeh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Jesus bennanganang, wanjh yimeng, “Kuhni wanjh bininj minj kabirrikurduyime, dja ngaleng God nadjalkudji bu kadjalkurduyime rowk kore njalehnjale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Peter bimarneyimeng Jesus, “Ngad ngarribawong njalehnjale dja ngudda ngundimunkekadjung. Wanjh ngad mak njale ngarrima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burnbom kore kuhni yolyohyolyolmi bedberre, wanjh nungka bolkbawong kore Galilee dja wam kore kunred ngarre Judea, kaluk kore borledmikenh ngarre Jordan mankab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Jesus benmarneyimeng, “Ngaye marneyime bu woybukkih duninjh, kalukburrk bu yerrekah, bu ngaye nawu Bininj Duninjh ngayerrkan kore throne ngardduk kore heaven, wanjh ngudda nawu ngaye kandihmunkekadjungi, wanjh ngurriyerrkan kore twelve thrones, dja ngurrbendjadmekenh nawu twelve kunmokukurr nawu Israel benkebmawahme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wu birribabawong kurrambalk, dja bindibabawong nawu birridangerrinj, ngalbabadjan, kokornkumo, dja wurdwurd, mak kore kabirrihdurrkmirri farms, dja ngaye ngandimunkekadjuy, wanjh nakka bininj rowk kabirrimang nawern kore birribabawong, mak bedda kabirridjalmalngmimbi bu munguyh munguy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irriwern nawu kabirridokmibuyhwerren bolkkime, nakka wanjh kabirrikukdurndeng yerre. Dja nawu birriwern nawu yerre kabirrihdi bolkkime, nakka wanjh kabirrikukdokme.” Kuhni bu Jesus yolyol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irrimirndewern bininj birrimunkemey dja wanjh nungka kumekbe benhmarnbuni nawu birridulkkih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yikahwi Pharisees birrimyikang Jesus dja yimankek birrikowemeninj bu birrirohrokmeninj. Birriyimeng, “Yiddok kuhni kamak bu bininj kabibawon ngalbininjkobeng nuye bu nungan kadjare kare bu djal njalehnjale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enwokmey, yimeng, “Ngudda wanjh ngurrinang kore djurra, bu kayime, ‘Bu kerrngehkenh duninjh God nawu marnbom yehyeng rowk, wanjh benbenemarnbom narangem dja ngaldaluk.’ [Genesis 1: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God yimeng, ‘Bininj wanjh kabenbenebawon ngalbadjan dja kornkumo dja kare kabenemarren ngalbu ngalbininjkobeng nuye, wanjh kabenemarnburren bu beneburrkkudji.’ [Genesis 2: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minj kabenemarnburren benebokenh, dja nakka kunburrk bokenh kabenemarnburren bu kabenekudjihmen. Wanjh God benbenemarnbom bu benekudjihminj, dja yuwn nangale bininj kabenbeneyarlarr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Pharisees birriyimeng, “Dja njalekenh mak Moses kurrmeng kunwok bu bininj kabibawon nuye ngalbininjkobeng, wanjh kabidjalwon djurra nawu kabibawonkenh dja kabidjalmunkew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19:1-30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